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1" r:id="rId3"/>
    <p:sldId id="270" r:id="rId4"/>
    <p:sldId id="269" r:id="rId5"/>
    <p:sldId id="266" r:id="rId6"/>
    <p:sldId id="267" r:id="rId7"/>
    <p:sldId id="264" r:id="rId8"/>
    <p:sldId id="265" r:id="rId9"/>
    <p:sldId id="262" r:id="rId10"/>
    <p:sldId id="261" r:id="rId11"/>
    <p:sldId id="272" r:id="rId12"/>
    <p:sldId id="273" r:id="rId1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79" autoAdjust="0"/>
  </p:normalViewPr>
  <p:slideViewPr>
    <p:cSldViewPr>
      <p:cViewPr varScale="1">
        <p:scale>
          <a:sx n="111" d="100"/>
          <a:sy n="111" d="100"/>
        </p:scale>
        <p:origin x="15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6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C1F6-67D9-43D1-96BB-98ABFDCBA08D}" type="datetimeFigureOut">
              <a:rPr lang="bg-BG" smtClean="0"/>
              <a:pPr/>
              <a:t>17-06-2020</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42FB0-1BB6-40F8-B88B-5454D3CE9D7F}"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21142FB0-1BB6-40F8-B88B-5454D3CE9D7F}" type="slidenum">
              <a:rPr lang="bg-BG" smtClean="0"/>
              <a:pPr/>
              <a:t>9</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17-06-2020</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837BD-10F4-4A24-AA32-EE04C85CE237}" type="datetimeFigureOut">
              <a:rPr lang="bg-BG" smtClean="0"/>
              <a:pPr/>
              <a:t>17-06-2020</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1EC58-76B2-42AB-8039-3B8D55F9C6B1}" type="slidenum">
              <a:rPr lang="bg-BG" smtClean="0"/>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5175446" y="-24685"/>
            <a:ext cx="3875130" cy="1767150"/>
          </a:xfrm>
          <a:prstGeom prst="rect">
            <a:avLst/>
          </a:prstGeom>
          <a:noFill/>
        </p:spPr>
        <p:txBody>
          <a:bodyPr wrap="square" rtlCol="0">
            <a:spAutoFit/>
          </a:bodyPr>
          <a:lstStyle/>
          <a:p>
            <a:pPr algn="ctr"/>
            <a:r>
              <a:rPr lang="en-US" sz="900" b="1" dirty="0" smtClean="0"/>
              <a:t>BG: </a:t>
            </a:r>
            <a:r>
              <a:rPr lang="bg-BG" sz="900" b="1" dirty="0" smtClean="0"/>
              <a:t>ИНСТРУКЦИЯ ЗА СГЛОБЯВАНЕ И УПОТРЕБА НА</a:t>
            </a:r>
            <a:r>
              <a:rPr lang="en-US" sz="900" b="1" dirty="0" smtClean="0"/>
              <a:t> </a:t>
            </a:r>
            <a:r>
              <a:rPr lang="bg-BG" sz="900" b="1" dirty="0" smtClean="0"/>
              <a:t>БЕБЕШКАТА ПРОХОДИЛКА</a:t>
            </a:r>
            <a:r>
              <a:rPr lang="en-US" sz="900" b="1" dirty="0" smtClean="0"/>
              <a:t> </a:t>
            </a:r>
            <a:r>
              <a:rPr lang="en-US" sz="900" b="1" dirty="0" smtClean="0"/>
              <a:t>CODY</a:t>
            </a:r>
            <a:r>
              <a:rPr lang="bg-BG" sz="900" b="1" dirty="0" smtClean="0"/>
              <a:t> </a:t>
            </a:r>
            <a:r>
              <a:rPr lang="bg-BG" sz="900" b="1" dirty="0" smtClean="0"/>
              <a:t>- Артикулен номер: </a:t>
            </a:r>
            <a:r>
              <a:rPr lang="en-US" sz="900" b="1" dirty="0" smtClean="0"/>
              <a:t>9636</a:t>
            </a:r>
            <a:endParaRPr lang="en-US" sz="900" b="1" dirty="0" smtClean="0"/>
          </a:p>
          <a:p>
            <a:pPr algn="ctr"/>
            <a:r>
              <a:rPr lang="en-US" sz="900" b="1" dirty="0" smtClean="0"/>
              <a:t>EN: INSTRUCTION FOR ASSEMBLY AND USE OF BABY WALKER </a:t>
            </a:r>
            <a:r>
              <a:rPr lang="en-US" sz="900" b="1" dirty="0" smtClean="0"/>
              <a:t>CODY</a:t>
            </a:r>
            <a:r>
              <a:rPr lang="bg-BG" sz="900" b="1" dirty="0" smtClean="0"/>
              <a:t> </a:t>
            </a:r>
            <a:r>
              <a:rPr lang="bg-BG" sz="900" b="1" dirty="0" smtClean="0"/>
              <a:t>- </a:t>
            </a:r>
            <a:r>
              <a:rPr lang="en-US" sz="900" b="1" dirty="0" smtClean="0"/>
              <a:t>Item No.: </a:t>
            </a:r>
            <a:r>
              <a:rPr lang="en-US" sz="900" b="1" dirty="0" smtClean="0"/>
              <a:t>9636</a:t>
            </a:r>
            <a:endParaRPr lang="en-US" sz="900" b="1" dirty="0" smtClean="0"/>
          </a:p>
          <a:p>
            <a:pPr algn="ctr"/>
            <a:r>
              <a:rPr lang="de-DE" sz="900" b="1" dirty="0" smtClean="0"/>
              <a:t>DE: BEDIENUNGSANLEITUNG </a:t>
            </a:r>
            <a:r>
              <a:rPr lang="de-DE" sz="900" b="1" dirty="0"/>
              <a:t>FÜR </a:t>
            </a:r>
            <a:r>
              <a:rPr lang="de-DE" sz="900" b="1" dirty="0" smtClean="0"/>
              <a:t>BABYGEHHILFE </a:t>
            </a:r>
            <a:r>
              <a:rPr lang="de-DE" sz="900" b="1" dirty="0" smtClean="0"/>
              <a:t>CODY</a:t>
            </a:r>
            <a:r>
              <a:rPr lang="bg-BG" sz="900" dirty="0" smtClean="0"/>
              <a:t>- </a:t>
            </a:r>
            <a:r>
              <a:rPr lang="de-DE" sz="900" b="1" dirty="0" smtClean="0"/>
              <a:t>Artikelnummer </a:t>
            </a:r>
            <a:r>
              <a:rPr lang="de-DE" sz="900" b="1" dirty="0" smtClean="0"/>
              <a:t>9636</a:t>
            </a:r>
            <a:endParaRPr lang="de-DE" sz="900" b="1" dirty="0" smtClean="0"/>
          </a:p>
          <a:p>
            <a:pPr algn="ctr"/>
            <a:r>
              <a:rPr lang="en-US" sz="900" b="1" dirty="0"/>
              <a:t>GR: </a:t>
            </a:r>
            <a:r>
              <a:rPr lang="el-GR" sz="900" b="1" dirty="0"/>
              <a:t>ΟΔΗΓΙΕΣ ΣΥΝΑΡΜΟΛΟΓΗΣΗΣ ΚΑΙ ΧΡΗΣΗΣ ΤΗΣ ΒΡΕΦΙΚΗΣ ΠΕΡΠΑΤΟΥΡΑΣ </a:t>
            </a:r>
            <a:r>
              <a:rPr lang="en-US" sz="900" b="1" dirty="0" smtClean="0"/>
              <a:t>CODY</a:t>
            </a:r>
            <a:r>
              <a:rPr lang="bg-BG" sz="900" b="1" dirty="0" smtClean="0"/>
              <a:t> </a:t>
            </a:r>
            <a:r>
              <a:rPr lang="bg-BG" sz="900" b="1" dirty="0" smtClean="0"/>
              <a:t>- </a:t>
            </a:r>
            <a:r>
              <a:rPr lang="el-GR" sz="900" b="1" dirty="0" smtClean="0"/>
              <a:t>Αριθμός </a:t>
            </a:r>
            <a:r>
              <a:rPr lang="el-GR" sz="900" b="1" dirty="0"/>
              <a:t>προϊόντος</a:t>
            </a:r>
            <a:r>
              <a:rPr lang="bg-BG" sz="900" b="1" dirty="0"/>
              <a:t>: </a:t>
            </a:r>
            <a:r>
              <a:rPr lang="en-US" sz="900" b="1" dirty="0" smtClean="0"/>
              <a:t>9636</a:t>
            </a:r>
            <a:endParaRPr lang="en-US" sz="900" b="1" dirty="0"/>
          </a:p>
          <a:p>
            <a:pPr marL="253555" marR="264985" algn="ctr">
              <a:lnSpc>
                <a:spcPts val="1080"/>
              </a:lnSpc>
            </a:pPr>
            <a:r>
              <a:rPr lang="en-US" sz="900" b="1" dirty="0"/>
              <a:t>RO: </a:t>
            </a:r>
            <a:r>
              <a:rPr lang="en-US" sz="900" b="1" dirty="0">
                <a:cs typeface="Calibri"/>
              </a:rPr>
              <a:t>I</a:t>
            </a:r>
            <a:r>
              <a:rPr lang="en-US" sz="900" b="1" spc="-4" dirty="0">
                <a:cs typeface="Calibri"/>
              </a:rPr>
              <a:t>NS</a:t>
            </a:r>
            <a:r>
              <a:rPr lang="en-US" sz="900" b="1" dirty="0">
                <a:cs typeface="Calibri"/>
              </a:rPr>
              <a:t>TRU</a:t>
            </a:r>
            <a:r>
              <a:rPr lang="en-US" sz="900" b="1" spc="4" dirty="0">
                <a:cs typeface="Calibri"/>
              </a:rPr>
              <a:t>C</a:t>
            </a:r>
            <a:r>
              <a:rPr lang="en-US" sz="900" b="1" dirty="0">
                <a:cs typeface="Calibri"/>
              </a:rPr>
              <a:t>ȚIU</a:t>
            </a:r>
            <a:r>
              <a:rPr lang="en-US" sz="900" b="1" spc="-4" dirty="0">
                <a:cs typeface="Calibri"/>
              </a:rPr>
              <a:t>N</a:t>
            </a:r>
            <a:r>
              <a:rPr lang="en-US" sz="900" b="1" dirty="0">
                <a:cs typeface="Calibri"/>
              </a:rPr>
              <a:t>I</a:t>
            </a:r>
            <a:r>
              <a:rPr lang="en-US" sz="900" b="1" spc="9" dirty="0">
                <a:cs typeface="Calibri"/>
              </a:rPr>
              <a:t> </a:t>
            </a:r>
            <a:r>
              <a:rPr lang="en-US" sz="900" b="1" spc="-4" dirty="0">
                <a:cs typeface="Calibri"/>
              </a:rPr>
              <a:t>D</a:t>
            </a:r>
            <a:r>
              <a:rPr lang="en-US" sz="900" b="1" dirty="0">
                <a:cs typeface="Calibri"/>
              </a:rPr>
              <a:t>E</a:t>
            </a:r>
            <a:r>
              <a:rPr lang="en-US" sz="900" b="1" spc="-4" dirty="0">
                <a:cs typeface="Calibri"/>
              </a:rPr>
              <a:t> </a:t>
            </a:r>
            <a:r>
              <a:rPr lang="en-US" sz="900" b="1" dirty="0">
                <a:cs typeface="Calibri"/>
              </a:rPr>
              <a:t>UTI</a:t>
            </a:r>
            <a:r>
              <a:rPr lang="en-US" sz="900" b="1" spc="4" dirty="0">
                <a:cs typeface="Calibri"/>
              </a:rPr>
              <a:t>L</a:t>
            </a:r>
            <a:r>
              <a:rPr lang="en-US" sz="900" b="1" dirty="0">
                <a:cs typeface="Calibri"/>
              </a:rPr>
              <a:t>IZ</a:t>
            </a:r>
            <a:r>
              <a:rPr lang="en-US" sz="900" b="1" spc="-4" dirty="0">
                <a:cs typeface="Calibri"/>
              </a:rPr>
              <a:t>A</a:t>
            </a:r>
            <a:r>
              <a:rPr lang="en-US" sz="900" b="1" dirty="0">
                <a:cs typeface="Calibri"/>
              </a:rPr>
              <a:t>RE</a:t>
            </a:r>
            <a:r>
              <a:rPr lang="en-US" sz="900" b="1" spc="-4" dirty="0">
                <a:cs typeface="Calibri"/>
              </a:rPr>
              <a:t> </a:t>
            </a:r>
            <a:r>
              <a:rPr lang="en-US" sz="900" b="1" dirty="0">
                <a:cs typeface="Calibri"/>
              </a:rPr>
              <a:t>PR</a:t>
            </a:r>
            <a:r>
              <a:rPr lang="en-US" sz="900" b="1" spc="4" dirty="0">
                <a:cs typeface="Calibri"/>
              </a:rPr>
              <a:t>EME</a:t>
            </a:r>
            <a:r>
              <a:rPr lang="en-US" sz="900" b="1" dirty="0">
                <a:cs typeface="Calibri"/>
              </a:rPr>
              <a:t>RG</a:t>
            </a:r>
            <a:r>
              <a:rPr lang="en-US" sz="900" b="1" spc="-4" dirty="0">
                <a:cs typeface="Calibri"/>
              </a:rPr>
              <a:t>Ă</a:t>
            </a:r>
            <a:r>
              <a:rPr lang="en-US" sz="900" b="1" dirty="0">
                <a:cs typeface="Calibri"/>
              </a:rPr>
              <a:t>T</a:t>
            </a:r>
            <a:r>
              <a:rPr lang="en-US" sz="900" b="1" spc="4" dirty="0">
                <a:cs typeface="Calibri"/>
              </a:rPr>
              <a:t>O</a:t>
            </a:r>
            <a:r>
              <a:rPr lang="en-US" sz="900" b="1" dirty="0">
                <a:cs typeface="Calibri"/>
              </a:rPr>
              <a:t>R</a:t>
            </a:r>
            <a:r>
              <a:rPr lang="en-US" sz="900" b="1" spc="9" dirty="0">
                <a:cs typeface="Calibri"/>
              </a:rPr>
              <a:t> </a:t>
            </a:r>
            <a:r>
              <a:rPr lang="en-US" sz="900" b="1" dirty="0" smtClean="0">
                <a:cs typeface="Calibri"/>
              </a:rPr>
              <a:t>P</a:t>
            </a:r>
            <a:r>
              <a:rPr lang="en-US" sz="900" b="1" spc="4" dirty="0" smtClean="0">
                <a:cs typeface="Calibri"/>
              </a:rPr>
              <a:t>E</a:t>
            </a:r>
            <a:r>
              <a:rPr lang="en-US" sz="900" b="1" spc="-4" dirty="0" smtClean="0">
                <a:cs typeface="Calibri"/>
              </a:rPr>
              <a:t>N</a:t>
            </a:r>
            <a:r>
              <a:rPr lang="en-US" sz="900" b="1" dirty="0" smtClean="0">
                <a:cs typeface="Calibri"/>
              </a:rPr>
              <a:t>TRU</a:t>
            </a:r>
            <a:r>
              <a:rPr lang="bg-BG" sz="900" b="1" dirty="0" smtClean="0">
                <a:cs typeface="Calibri"/>
              </a:rPr>
              <a:t> </a:t>
            </a:r>
            <a:r>
              <a:rPr lang="en-US" sz="900" b="1" dirty="0" smtClean="0">
                <a:cs typeface="Calibri"/>
              </a:rPr>
              <a:t>B</a:t>
            </a:r>
            <a:r>
              <a:rPr lang="en-US" sz="900" b="1" spc="4" dirty="0" smtClean="0">
                <a:cs typeface="Calibri"/>
              </a:rPr>
              <a:t>E</a:t>
            </a:r>
            <a:r>
              <a:rPr lang="en-US" sz="900" b="1" dirty="0" smtClean="0">
                <a:cs typeface="Calibri"/>
              </a:rPr>
              <a:t>B</a:t>
            </a:r>
            <a:r>
              <a:rPr lang="en-US" sz="900" b="1" spc="4" dirty="0" smtClean="0">
                <a:cs typeface="Calibri"/>
              </a:rPr>
              <a:t>EL</a:t>
            </a:r>
            <a:r>
              <a:rPr lang="en-US" sz="900" b="1" dirty="0" smtClean="0">
                <a:cs typeface="Calibri"/>
              </a:rPr>
              <a:t>U</a:t>
            </a:r>
            <a:r>
              <a:rPr lang="en-US" sz="900" b="1" spc="-4" dirty="0" smtClean="0">
                <a:cs typeface="Calibri"/>
              </a:rPr>
              <a:t>Ș</a:t>
            </a:r>
            <a:r>
              <a:rPr lang="en-US" sz="900" b="1" dirty="0" smtClean="0">
                <a:cs typeface="Calibri"/>
              </a:rPr>
              <a:t>I</a:t>
            </a:r>
            <a:r>
              <a:rPr lang="bg-BG" sz="900" dirty="0">
                <a:cs typeface="Calibri"/>
              </a:rPr>
              <a:t> </a:t>
            </a:r>
            <a:r>
              <a:rPr lang="en-US" sz="900" b="1" dirty="0" smtClean="0">
                <a:cs typeface="Calibri"/>
              </a:rPr>
              <a:t>CODY</a:t>
            </a:r>
            <a:r>
              <a:rPr lang="bg-BG" sz="900" dirty="0" smtClean="0">
                <a:cs typeface="Calibri"/>
              </a:rPr>
              <a:t> </a:t>
            </a:r>
            <a:r>
              <a:rPr lang="bg-BG" sz="900" dirty="0" smtClean="0">
                <a:cs typeface="Calibri"/>
              </a:rPr>
              <a:t>- </a:t>
            </a:r>
            <a:r>
              <a:rPr lang="en-US" sz="900" b="1" spc="-4" dirty="0" smtClean="0">
                <a:cs typeface="Calibri"/>
              </a:rPr>
              <a:t>N</a:t>
            </a:r>
            <a:r>
              <a:rPr lang="en-US" sz="900" b="1" dirty="0" smtClean="0">
                <a:cs typeface="Calibri"/>
              </a:rPr>
              <a:t>R </a:t>
            </a:r>
            <a:r>
              <a:rPr lang="en-US" sz="900" b="1" spc="-4" dirty="0">
                <a:cs typeface="Calibri"/>
              </a:rPr>
              <a:t>A</a:t>
            </a:r>
            <a:r>
              <a:rPr lang="en-US" sz="900" b="1" dirty="0">
                <a:cs typeface="Calibri"/>
              </a:rPr>
              <a:t>RTI</a:t>
            </a:r>
            <a:r>
              <a:rPr lang="en-US" sz="900" b="1" spc="4" dirty="0">
                <a:cs typeface="Calibri"/>
              </a:rPr>
              <a:t>COL</a:t>
            </a:r>
            <a:r>
              <a:rPr lang="en-US" sz="900" b="1" dirty="0">
                <a:cs typeface="Calibri"/>
              </a:rPr>
              <a:t>:</a:t>
            </a:r>
            <a:r>
              <a:rPr lang="en-US" sz="900" b="1" spc="19" dirty="0">
                <a:cs typeface="Calibri"/>
              </a:rPr>
              <a:t> </a:t>
            </a:r>
            <a:r>
              <a:rPr lang="en-US" sz="900" b="1" spc="-4" dirty="0" smtClean="0">
                <a:cs typeface="Calibri"/>
              </a:rPr>
              <a:t>9636</a:t>
            </a:r>
            <a:r>
              <a:rPr lang="bg-BG" sz="900" b="1" spc="-4" dirty="0" smtClean="0">
                <a:cs typeface="Calibri"/>
              </a:rPr>
              <a:t/>
            </a:r>
            <a:br>
              <a:rPr lang="bg-BG" sz="900" b="1" spc="-4" dirty="0" smtClean="0">
                <a:cs typeface="Calibri"/>
              </a:rPr>
            </a:br>
            <a:r>
              <a:rPr lang="en-US" altLang="bg-BG" sz="900" b="1" dirty="0">
                <a:solidFill>
                  <a:srgbClr val="222222"/>
                </a:solidFill>
              </a:rPr>
              <a:t>RU:</a:t>
            </a:r>
            <a:r>
              <a:rPr lang="ru-RU" altLang="bg-BG" sz="900" b="1" dirty="0">
                <a:solidFill>
                  <a:srgbClr val="222222"/>
                </a:solidFill>
              </a:rPr>
              <a:t>ИНСТРУКЦИЯ ПО СБОРКЕ И ИСПОЛЬЗОВАНИЮ ДЕТСКИЙ ВАЛКЕР </a:t>
            </a:r>
            <a:r>
              <a:rPr lang="en-US" altLang="bg-BG" sz="900" b="1" dirty="0" smtClean="0">
                <a:solidFill>
                  <a:srgbClr val="222222"/>
                </a:solidFill>
              </a:rPr>
              <a:t>CODY</a:t>
            </a:r>
            <a:r>
              <a:rPr lang="ru-RU" altLang="bg-BG" sz="900" b="1" dirty="0" smtClean="0">
                <a:solidFill>
                  <a:srgbClr val="222222"/>
                </a:solidFill>
              </a:rPr>
              <a:t> </a:t>
            </a:r>
            <a:r>
              <a:rPr lang="ru-RU" altLang="bg-BG" sz="900" b="1" dirty="0" smtClean="0">
                <a:solidFill>
                  <a:srgbClr val="222222"/>
                </a:solidFill>
              </a:rPr>
              <a:t>- АРТ.Н</a:t>
            </a:r>
            <a:r>
              <a:rPr lang="en-US" altLang="bg-BG" sz="900" b="1" dirty="0" smtClean="0">
                <a:solidFill>
                  <a:srgbClr val="222222"/>
                </a:solidFill>
              </a:rPr>
              <a:t> </a:t>
            </a:r>
            <a:r>
              <a:rPr lang="en-US" altLang="bg-BG" sz="900" b="1" dirty="0">
                <a:solidFill>
                  <a:srgbClr val="222222"/>
                </a:solidFill>
              </a:rPr>
              <a:t>: </a:t>
            </a:r>
            <a:r>
              <a:rPr lang="de-DE" altLang="bg-BG" sz="900" b="1" spc="-4" dirty="0" smtClean="0">
                <a:cs typeface="Calibri"/>
              </a:rPr>
              <a:t>9636</a:t>
            </a:r>
            <a:endParaRPr lang="bg-BG" sz="900" b="1" spc="-4" dirty="0">
              <a:cs typeface="Calibri"/>
            </a:endParaRPr>
          </a:p>
          <a:p>
            <a:pPr marL="253555" marR="264985" algn="ctr">
              <a:lnSpc>
                <a:spcPts val="1080"/>
              </a:lnSpc>
            </a:pPr>
            <a:endParaRPr lang="en-US" sz="900" dirty="0"/>
          </a:p>
        </p:txBody>
      </p:sp>
      <p:sp>
        <p:nvSpPr>
          <p:cNvPr id="15" name="TextBox 14"/>
          <p:cNvSpPr txBox="1"/>
          <p:nvPr/>
        </p:nvSpPr>
        <p:spPr>
          <a:xfrm>
            <a:off x="4639349" y="3645024"/>
            <a:ext cx="4343114" cy="3377848"/>
          </a:xfrm>
          <a:prstGeom prst="rect">
            <a:avLst/>
          </a:prstGeom>
          <a:noFill/>
        </p:spPr>
        <p:txBody>
          <a:bodyPr wrap="square" rtlCol="0">
            <a:spAutoFit/>
          </a:bodyPr>
          <a:lstStyle/>
          <a:p>
            <a:pPr algn="ctr"/>
            <a:r>
              <a:rPr lang="en-US" sz="750" b="1" dirty="0" smtClean="0"/>
              <a:t>BG: </a:t>
            </a:r>
            <a:r>
              <a:rPr lang="ru-RU" sz="750" b="1" dirty="0" smtClean="0"/>
              <a:t>МОЛЯ</a:t>
            </a:r>
            <a:r>
              <a:rPr lang="ru-RU" sz="750" b="1" dirty="0"/>
              <a:t>, ПРОЧЕТЕТЕ ВНИМАТЕЛНО ИНСТРУКЦИИТЕ ПРЕДИ УПОТРЕБАТА НА ПРОДУКТА И ГИ ЗАПАЗЕТЕ ЗА БЪДЕЩА СПРАВКА НА ЛЕСНО ДОСТЪПНО И СИГУРНО МЯСТО! ТЯ СЪДЪРЖА ВАЖНА ИНФОРМАЦИЯ, УКАЗАНИЯ И ПРЕПОРЪКИ ЗА ПРОХОДИЛКАТА И ЗА БЕЗОПАСНАТА Й УПОТРЕБА. ДЕТЕТО МОЖЕ ДА СЕ НАРАНИ, АКО НЕ СПАЗВАТЕ ТЕЗИ ИНСТРУКЦИИ</a:t>
            </a:r>
            <a:r>
              <a:rPr lang="ru-RU" sz="750" b="1" dirty="0" smtClean="0"/>
              <a:t>.</a:t>
            </a:r>
            <a:endParaRPr lang="en-US" sz="750" b="1" dirty="0" smtClean="0"/>
          </a:p>
          <a:p>
            <a:pPr algn="ctr"/>
            <a:r>
              <a:rPr lang="en-US" sz="750" b="1" dirty="0" smtClean="0"/>
              <a:t>EN: PLEASE</a:t>
            </a:r>
            <a:r>
              <a:rPr lang="bg-BG" sz="750" b="1" dirty="0" smtClean="0"/>
              <a:t>, </a:t>
            </a:r>
            <a:r>
              <a:rPr lang="en-US" sz="750" b="1" dirty="0" smtClean="0"/>
              <a:t>READ CAREFULLY THIS INSTRUCTION MANUAL BEFORE USE AND KEEP FOR FUTURE REFERENCE AT AN EASY TO REACH AND SECURE PLACE</a:t>
            </a:r>
            <a:r>
              <a:rPr lang="bg-BG" sz="750" b="1" dirty="0" smtClean="0"/>
              <a:t>! </a:t>
            </a:r>
            <a:r>
              <a:rPr lang="en-US" sz="750" b="1" dirty="0" smtClean="0"/>
              <a:t>IT CONTAINS IMPORTANT INFORMATION, GUIDELINES AND RECOMMENDATIONS ABOUT THE WALKER AND ITS SAFE USE. THE CHILD MAY GET INJURED IF YOU DO NOT FOLLOW THESE INSTRUCTIONS.</a:t>
            </a:r>
          </a:p>
          <a:p>
            <a:pPr algn="ctr"/>
            <a:r>
              <a:rPr lang="de-DE" sz="750" b="1" dirty="0" err="1" smtClean="0">
                <a:ea typeface="Calibri" panose="020F0502020204030204" pitchFamily="34" charset="0"/>
                <a:cs typeface="Times New Roman" panose="02020603050405020304" pitchFamily="18" charset="0"/>
              </a:rPr>
              <a:t>DE:l</a:t>
            </a:r>
            <a:r>
              <a:rPr lang="de-DE" sz="750" b="1" dirty="0" smtClean="0">
                <a:ea typeface="Calibri" panose="020F0502020204030204" pitchFamily="34" charset="0"/>
                <a:cs typeface="Times New Roman" panose="02020603050405020304" pitchFamily="18" charset="0"/>
              </a:rPr>
              <a:t> DIE  </a:t>
            </a:r>
            <a:r>
              <a:rPr lang="de-DE" sz="750" b="1" dirty="0">
                <a:ea typeface="Calibri" panose="020F0502020204030204" pitchFamily="34" charset="0"/>
                <a:cs typeface="Times New Roman" panose="02020603050405020304" pitchFamily="18" charset="0"/>
              </a:rPr>
              <a:t>BEDIENUNGSANLEITUNG SORGFÄLTIG LESEN, BEVOR SIE DAS PRODUKT VERWENDEN UND BENUTZEN SIE DIESE FÜR ZUKÜNFTIGE REFERENZ! DIESE BEINHALTET WICHTIGE HINWEISE FÜR DIE SICHERE VERWENDUNG DER BABYGEHHILFE. DAS KIND KANN SICH VERLETZEN FALLS DIESE NICHT BEACHTET WERDEN</a:t>
            </a:r>
            <a:r>
              <a:rPr lang="de-DE" sz="750" b="1" dirty="0" smtClean="0">
                <a:ea typeface="Calibri" panose="020F0502020204030204" pitchFamily="34" charset="0"/>
                <a:cs typeface="Times New Roman" panose="02020603050405020304" pitchFamily="18" charset="0"/>
              </a:rPr>
              <a:t>.</a:t>
            </a:r>
          </a:p>
          <a:p>
            <a:pPr algn="ctr"/>
            <a:r>
              <a:rPr lang="en-US" sz="750" b="1" dirty="0" smtClean="0">
                <a:ea typeface="Calibri" panose="020F0502020204030204" pitchFamily="34" charset="0"/>
                <a:cs typeface="Times New Roman" panose="02020603050405020304" pitchFamily="18" charset="0"/>
              </a:rPr>
              <a:t>GR: </a:t>
            </a:r>
            <a:r>
              <a:rPr lang="el-GR" sz="750" b="1" dirty="0" smtClean="0">
                <a:ea typeface="Calibri" panose="020F0502020204030204" pitchFamily="34" charset="0"/>
                <a:cs typeface="Times New Roman" panose="02020603050405020304" pitchFamily="18" charset="0"/>
              </a:rPr>
              <a:t>ΠΑΡΑΚΑΛΩ</a:t>
            </a:r>
            <a:r>
              <a:rPr lang="el-GR" sz="750" b="1" dirty="0">
                <a:ea typeface="Calibri" panose="020F0502020204030204" pitchFamily="34" charset="0"/>
                <a:cs typeface="Times New Roman" panose="02020603050405020304" pitchFamily="18" charset="0"/>
              </a:rPr>
              <a:t>, ΔΙΑΒΑΣΤΕ ΠΡΟΣΕΚΤΙΚΑ ΤΙΣ ΟΔΗΓΙΕΣ ΠΡΙΝ ΑΠΟ ΤΗΝ ΧΡΗΣΗ ΤΟΥ ΠΡΟΪΟΝΤΟΣ ΚΑΙ ΦΥΛΑΞΤΕ ΤΕΣ ΓΙΑ ΜΕΛΛΟΝΤΙΚΗ ΑΝΑΦΟΡΑ ΣΕ ΑΣΦΑΛΕΣ ΚΑΙ ΕΥΠΡΟΣΙΤΟ ΣΗΜΕΙΟ! ΠΕΡΙΕΧΟΥΝ ΧΡΗΣΙΜΕΣ ΠΛΗΡΟΦΟΡΙΕΣ, ΟΔΗΓΙΕΣ ΚΑΙ ΣΥΜΒΟΥΛΕΣ ΓΙΑ ΤΗΝ ΠΕΡΠΑΤΟΥΡΑ ΚΑΙ ΤΗΝ ΑΣΦΑΛΗ ΧΡΗΣΗ ΤΗΣ. ΤΟ ΠΑΙΔΙ ΣΑΣ ΜΠΟΡΕΙ ΝΑ ΤΡΑΥΜΑΤΙΣΤΕΙ, ΕΑΝ ΔΕΝ ΑΚΟΛΟΥΘΕΙΤΕ ΤΙΣ ΟΔΗΓΙΕΣ ΑΥΤΕΣ</a:t>
            </a:r>
            <a:r>
              <a:rPr lang="el-GR" sz="750" b="1" dirty="0" smtClean="0">
                <a:ea typeface="Calibri" panose="020F0502020204030204" pitchFamily="34" charset="0"/>
                <a:cs typeface="Times New Roman" panose="02020603050405020304" pitchFamily="18" charset="0"/>
              </a:rPr>
              <a:t>.</a:t>
            </a:r>
            <a:endParaRPr lang="en-US" sz="750" b="1" dirty="0">
              <a:ea typeface="Calibri" panose="020F0502020204030204" pitchFamily="34" charset="0"/>
              <a:cs typeface="Times New Roman" panose="02020603050405020304" pitchFamily="18" charset="0"/>
            </a:endParaRPr>
          </a:p>
          <a:p>
            <a:pPr algn="ctr"/>
            <a:r>
              <a:rPr lang="en-US" sz="750" b="1" dirty="0" smtClean="0">
                <a:ea typeface="Calibri" panose="020F0502020204030204" pitchFamily="34" charset="0"/>
                <a:cs typeface="Times New Roman" panose="02020603050405020304" pitchFamily="18" charset="0"/>
              </a:rPr>
              <a:t>RO: VĂ </a:t>
            </a:r>
            <a:r>
              <a:rPr lang="en-US" sz="750" b="1" dirty="0">
                <a:ea typeface="Calibri" panose="020F0502020204030204" pitchFamily="34" charset="0"/>
                <a:cs typeface="Times New Roman" panose="02020603050405020304" pitchFamily="18" charset="0"/>
              </a:rPr>
              <a:t>RUGĂM SĂ CITIȚI CU ATENȚIE ACEST MANUAL DE INSTRUCȚIUNE ÎNAINTE DE A UTILIZAȚI ȘI PĂSTRĂȚI-VĂ PENTRU REFERINȚĂ VIITOARE LA UN CEL MAI BUN DE REACH ȘI SECURITATE! CONȚINE INFORMAȚII IMPORTANTE, ORIENTĂRI ȘI RECOMANDĂRI PRIVIND WALKERUL ȘI UTILIZAREA SĂNĂTOASĂ. COPILUL POATE FI INCREDAT, DACĂ NU FACEȚI ACESTE INSTRUCȚIUNI</a:t>
            </a:r>
            <a:r>
              <a:rPr lang="en-US" sz="750" b="1" dirty="0" smtClean="0">
                <a:ea typeface="Calibri" panose="020F0502020204030204" pitchFamily="34" charset="0"/>
                <a:cs typeface="Times New Roman" panose="02020603050405020304" pitchFamily="18" charset="0"/>
              </a:rPr>
              <a:t>.</a:t>
            </a:r>
            <a:endParaRPr lang="bg-BG" sz="750" b="1" dirty="0" smtClean="0">
              <a:ea typeface="Calibri" panose="020F0502020204030204" pitchFamily="34" charset="0"/>
              <a:cs typeface="Times New Roman" panose="02020603050405020304" pitchFamily="18" charset="0"/>
            </a:endParaRPr>
          </a:p>
          <a:p>
            <a:pPr algn="ctr"/>
            <a:r>
              <a:rPr lang="ru-RU" sz="800" b="1" dirty="0"/>
              <a:t>ИНСТРУКЦИЯ ПО СБОРКЕ И ЭКСПЛУАТАЦИИ ХОДУНКОВ</a:t>
            </a:r>
            <a:br>
              <a:rPr lang="ru-RU" sz="800" b="1" dirty="0"/>
            </a:br>
            <a:r>
              <a:rPr lang="ru-RU" sz="800" b="1" dirty="0"/>
              <a:t>ПОЖАЛУЙСТА, ВНИМАТЕЛЬНО ОЗНАКОМЬТЕСЬ С ИНСТРУКЦИЯМИ ПЕРЕД НАЧАЛОМ ЭКСПЛУАТАЦИИ ИЗДЕЛИЯ И ХРАНИТЕ ИХ ДЛЯ ДАЛЬНЕЙШЕГО ИСПОЛЬЗОВАНИЯ В ЛЕГКОДОСТУПНОМ И БЕЗОПАСНОМ МЕСТЕ! ОНИ СОДЕРЖАТ ВАЖНУЮ ИНФОРМАЦИЮ, РУКОВОДЯЩИЕ ПРИНЦИПЫ И РЕКОМЕНДАЦИИ ДЛЯ БЕЗОПАСНОЙ ЭКСПЛУАТАЦИИ ХОДУНКОВ. РЕБЁНОК МОЖЕТ ПОСТРАДАТЬ, ЕСЛИ ВЫ НЕ БУДЕТЕ СЛЕДОВАТЬ ЭТИМ ИНСТРУКЦИЯМ.</a:t>
            </a:r>
            <a:endParaRPr lang="bg-BG" sz="800" dirty="0"/>
          </a:p>
          <a:p>
            <a:pPr algn="ctr"/>
            <a:endParaRPr lang="en-US" sz="750" b="1" dirty="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1552771"/>
            <a:ext cx="1351900" cy="652093"/>
          </a:xfrm>
          <a:prstGeom prst="rect">
            <a:avLst/>
          </a:prstGeom>
        </p:spPr>
      </p:pic>
      <p:pic>
        <p:nvPicPr>
          <p:cNvPr id="11" name="Картина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2708920"/>
            <a:ext cx="2129426" cy="1184492"/>
          </a:xfrm>
          <a:prstGeom prst="rect">
            <a:avLst/>
          </a:prstGeom>
        </p:spPr>
      </p:pic>
      <p:pic>
        <p:nvPicPr>
          <p:cNvPr id="12" name="Картина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7843" y="1488426"/>
            <a:ext cx="913399" cy="50807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6803" y="1628799"/>
            <a:ext cx="2007921" cy="2031069"/>
          </a:xfrm>
          <a:prstGeom prst="rect">
            <a:avLst/>
          </a:prstGeom>
        </p:spPr>
      </p:pic>
      <p:sp>
        <p:nvSpPr>
          <p:cNvPr id="16" name="TextBox 25"/>
          <p:cNvSpPr txBox="1"/>
          <p:nvPr/>
        </p:nvSpPr>
        <p:spPr>
          <a:xfrm>
            <a:off x="179512" y="6453336"/>
            <a:ext cx="360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24</a:t>
            </a:r>
            <a:endParaRPr lang="bg-BG" sz="900"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5"/>
          <p:cNvSpPr txBox="1"/>
          <p:nvPr/>
        </p:nvSpPr>
        <p:spPr>
          <a:xfrm>
            <a:off x="108911" y="6534069"/>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10</a:t>
            </a:r>
            <a:endParaRPr lang="bg-BG" sz="900" b="1" dirty="0">
              <a:latin typeface="Arial" pitchFamily="34" charset="0"/>
              <a:cs typeface="Arial" pitchFamily="34" charset="0"/>
            </a:endParaRPr>
          </a:p>
        </p:txBody>
      </p:sp>
      <p:sp>
        <p:nvSpPr>
          <p:cNvPr id="21" name="TextBox 59"/>
          <p:cNvSpPr txBox="1"/>
          <p:nvPr/>
        </p:nvSpPr>
        <p:spPr>
          <a:xfrm>
            <a:off x="106431" y="122219"/>
            <a:ext cx="3887992" cy="5509200"/>
          </a:xfrm>
          <a:prstGeom prst="rect">
            <a:avLst/>
          </a:prstGeom>
          <a:noFill/>
        </p:spPr>
        <p:txBody>
          <a:bodyPr wrap="square" rtlCol="0">
            <a:spAutoFit/>
          </a:bodyPr>
          <a:lstStyle/>
          <a:p>
            <a:pPr algn="just"/>
            <a:r>
              <a:rPr lang="en-US" sz="800" b="1" dirty="0"/>
              <a:t>Important</a:t>
            </a:r>
            <a:r>
              <a:rPr lang="ru-RU" sz="800" b="1" dirty="0"/>
              <a:t>: </a:t>
            </a:r>
            <a:r>
              <a:rPr lang="en-US" sz="800" b="1" dirty="0"/>
              <a:t>Read the instructions carefully before use and keep them in a secure place for future reference</a:t>
            </a:r>
            <a:r>
              <a:rPr lang="ru-RU" sz="800" b="1" dirty="0"/>
              <a:t>! </a:t>
            </a:r>
            <a:r>
              <a:rPr lang="en-US" sz="800" b="1" dirty="0"/>
              <a:t>Follow the instructions in order to provide complete security of the child and avoid incidents that can endanger its health</a:t>
            </a:r>
            <a:r>
              <a:rPr lang="ru-RU" sz="800" b="1" dirty="0"/>
              <a:t>!</a:t>
            </a:r>
            <a:endParaRPr lang="en-US" sz="800" b="1" dirty="0"/>
          </a:p>
          <a:p>
            <a:pPr algn="just"/>
            <a:r>
              <a:rPr lang="bg-BG" sz="800" dirty="0"/>
              <a:t>1. </a:t>
            </a:r>
            <a:r>
              <a:rPr lang="en-US" sz="800" dirty="0"/>
              <a:t>WARNING</a:t>
            </a:r>
            <a:r>
              <a:rPr lang="bg-BG" sz="800" dirty="0"/>
              <a:t>! </a:t>
            </a:r>
            <a:r>
              <a:rPr lang="en-US" sz="800" dirty="0"/>
              <a:t>Never leave the child without adult supervision</a:t>
            </a:r>
            <a:r>
              <a:rPr lang="bg-BG" sz="800" dirty="0"/>
              <a:t>, </a:t>
            </a:r>
            <a:r>
              <a:rPr lang="en-US" sz="800" dirty="0"/>
              <a:t>while it is in the walker</a:t>
            </a:r>
            <a:r>
              <a:rPr lang="bg-BG" sz="800" dirty="0"/>
              <a:t>.</a:t>
            </a:r>
          </a:p>
          <a:p>
            <a:pPr algn="just"/>
            <a:r>
              <a:rPr lang="bg-BG" sz="800" dirty="0"/>
              <a:t>2. </a:t>
            </a:r>
            <a:r>
              <a:rPr lang="en-US" sz="800" dirty="0"/>
              <a:t>WARNING</a:t>
            </a:r>
            <a:r>
              <a:rPr lang="bg-BG" sz="800" dirty="0"/>
              <a:t>! </a:t>
            </a:r>
            <a:r>
              <a:rPr lang="en-US" sz="800" dirty="0"/>
              <a:t>When your child is in the walker, it can reach further and move more quickly than before</a:t>
            </a:r>
            <a:r>
              <a:rPr lang="bg-BG" sz="800" dirty="0"/>
              <a:t>!</a:t>
            </a:r>
          </a:p>
          <a:p>
            <a:pPr algn="just"/>
            <a:r>
              <a:rPr lang="bg-BG" sz="800" dirty="0"/>
              <a:t>3. </a:t>
            </a:r>
            <a:r>
              <a:rPr lang="en-US" sz="800" dirty="0"/>
              <a:t>WARNING</a:t>
            </a:r>
            <a:r>
              <a:rPr lang="bg-BG" sz="800" dirty="0"/>
              <a:t>! </a:t>
            </a:r>
            <a:r>
              <a:rPr lang="en-US" sz="800" dirty="0"/>
              <a:t>Stop using the walker, when your child is able to walk unaided</a:t>
            </a:r>
            <a:r>
              <a:rPr lang="bg-BG" sz="800" dirty="0"/>
              <a:t>.</a:t>
            </a:r>
          </a:p>
          <a:p>
            <a:pPr algn="just"/>
            <a:r>
              <a:rPr lang="bg-BG" sz="800" dirty="0"/>
              <a:t>4. </a:t>
            </a:r>
            <a:r>
              <a:rPr lang="en-US" sz="800" dirty="0"/>
              <a:t>WARNING</a:t>
            </a:r>
            <a:r>
              <a:rPr lang="bg-BG" sz="800" dirty="0"/>
              <a:t>! </a:t>
            </a:r>
            <a:r>
              <a:rPr lang="en-US" sz="800" dirty="0"/>
              <a:t>The walker must be assembled by an adult</a:t>
            </a:r>
            <a:r>
              <a:rPr lang="bg-BG" sz="800" dirty="0"/>
              <a:t>.</a:t>
            </a:r>
          </a:p>
          <a:p>
            <a:pPr algn="just"/>
            <a:r>
              <a:rPr lang="bg-BG" sz="800" dirty="0"/>
              <a:t>5. </a:t>
            </a:r>
            <a:r>
              <a:rPr lang="en-US" sz="800" dirty="0"/>
              <a:t>Do not use the walker on uneven, gravel or icy surfaces, close to steps or stairs, thresholds</a:t>
            </a:r>
            <a:r>
              <a:rPr lang="bg-BG" sz="800" dirty="0"/>
              <a:t>, </a:t>
            </a:r>
            <a:r>
              <a:rPr lang="en-US" sz="800" dirty="0"/>
              <a:t>slippery and wet surfaces, close to swimming pools</a:t>
            </a:r>
            <a:r>
              <a:rPr lang="bg-BG" sz="800" dirty="0"/>
              <a:t>.</a:t>
            </a:r>
          </a:p>
          <a:p>
            <a:pPr algn="just"/>
            <a:r>
              <a:rPr lang="bg-BG" sz="800" dirty="0"/>
              <a:t>6. </a:t>
            </a:r>
            <a:r>
              <a:rPr lang="en-US" sz="800" dirty="0"/>
              <a:t>Do not leave the walker close to sources of heat – open fire, stoves and gas stoves, heating devices, </a:t>
            </a:r>
            <a:r>
              <a:rPr lang="en-US" sz="800" dirty="0" err="1"/>
              <a:t>etc</a:t>
            </a:r>
            <a:r>
              <a:rPr lang="bg-BG" sz="800" dirty="0"/>
              <a:t>.</a:t>
            </a:r>
          </a:p>
          <a:p>
            <a:pPr algn="just"/>
            <a:r>
              <a:rPr lang="bg-BG" sz="800" dirty="0"/>
              <a:t>7. </a:t>
            </a:r>
            <a:r>
              <a:rPr lang="en-US" sz="800" dirty="0"/>
              <a:t>The walker must not be used close to electric cables, curtain cords, radiators and hot liquids</a:t>
            </a:r>
            <a:r>
              <a:rPr lang="bg-BG" sz="800" dirty="0"/>
              <a:t>.</a:t>
            </a:r>
          </a:p>
          <a:p>
            <a:pPr algn="just"/>
            <a:r>
              <a:rPr lang="bg-BG" sz="800" dirty="0"/>
              <a:t>8. </a:t>
            </a:r>
            <a:r>
              <a:rPr lang="en-US" sz="800" dirty="0"/>
              <a:t>Make sure that the child reaches the floor with its feet when in the walker</a:t>
            </a:r>
            <a:r>
              <a:rPr lang="bg-BG" sz="800" dirty="0"/>
              <a:t>.</a:t>
            </a:r>
          </a:p>
          <a:p>
            <a:pPr algn="just"/>
            <a:r>
              <a:rPr lang="bg-BG" sz="800" dirty="0"/>
              <a:t>9.</a:t>
            </a:r>
            <a:r>
              <a:rPr lang="en-US" sz="800" dirty="0"/>
              <a:t> During use protect the child from collision with doors, windows and furniture that contains glass elements</a:t>
            </a:r>
            <a:r>
              <a:rPr lang="bg-BG" sz="800" dirty="0" smtClean="0"/>
              <a:t>.</a:t>
            </a:r>
            <a:endParaRPr lang="en-US" sz="800" dirty="0" smtClean="0"/>
          </a:p>
          <a:p>
            <a:pPr algn="just"/>
            <a:r>
              <a:rPr lang="bg-BG" sz="800" dirty="0"/>
              <a:t>10.</a:t>
            </a:r>
            <a:r>
              <a:rPr lang="en-US" sz="800" dirty="0"/>
              <a:t> The walker is not intended for use by more than one child at the same time</a:t>
            </a:r>
            <a:r>
              <a:rPr lang="bg-BG" sz="800" dirty="0"/>
              <a:t>. </a:t>
            </a:r>
            <a:r>
              <a:rPr lang="en-US" sz="800" dirty="0"/>
              <a:t>Please</a:t>
            </a:r>
            <a:r>
              <a:rPr lang="bg-BG" sz="800" dirty="0"/>
              <a:t>, </a:t>
            </a:r>
            <a:r>
              <a:rPr lang="en-US" sz="800" dirty="0"/>
              <a:t>use the product as intended</a:t>
            </a:r>
            <a:r>
              <a:rPr lang="bg-BG" sz="800" dirty="0"/>
              <a:t>. </a:t>
            </a:r>
            <a:r>
              <a:rPr lang="en-US" sz="800" dirty="0"/>
              <a:t>The walker is not a toy, do not allow other children to push it and play with it while your child is in it</a:t>
            </a:r>
            <a:r>
              <a:rPr lang="bg-BG" sz="800" dirty="0"/>
              <a:t>.</a:t>
            </a:r>
          </a:p>
          <a:p>
            <a:pPr algn="just"/>
            <a:r>
              <a:rPr lang="bg-BG" sz="800" dirty="0"/>
              <a:t>11. </a:t>
            </a:r>
            <a:r>
              <a:rPr lang="en-US" sz="800" dirty="0"/>
              <a:t>WARNING</a:t>
            </a:r>
            <a:r>
              <a:rPr lang="bg-BG" sz="800" dirty="0"/>
              <a:t>! </a:t>
            </a:r>
            <a:r>
              <a:rPr lang="en-US" sz="800" dirty="0"/>
              <a:t>Do not make any changes and improvements of the walker’s construction</a:t>
            </a:r>
            <a:r>
              <a:rPr lang="bg-BG" sz="800" dirty="0"/>
              <a:t>, </a:t>
            </a:r>
            <a:r>
              <a:rPr lang="en-US" sz="800" dirty="0"/>
              <a:t>because this may lead to upturning or damage of the walker, until the child is in it and it might get hurt</a:t>
            </a:r>
            <a:r>
              <a:rPr lang="bg-BG" sz="800" dirty="0"/>
              <a:t>.</a:t>
            </a:r>
          </a:p>
          <a:p>
            <a:pPr algn="just"/>
            <a:r>
              <a:rPr lang="bg-BG" sz="800" dirty="0"/>
              <a:t>12. </a:t>
            </a:r>
            <a:r>
              <a:rPr lang="en-US" sz="800" dirty="0"/>
              <a:t>Do not attach objects and accessories to the walker</a:t>
            </a:r>
            <a:r>
              <a:rPr lang="bg-BG" sz="800" dirty="0"/>
              <a:t>, </a:t>
            </a:r>
            <a:r>
              <a:rPr lang="en-US" sz="800" dirty="0"/>
              <a:t>which are not provided by the manufacturer</a:t>
            </a:r>
            <a:r>
              <a:rPr lang="bg-BG" sz="800" dirty="0"/>
              <a:t>, </a:t>
            </a:r>
            <a:r>
              <a:rPr lang="en-US" sz="800" dirty="0"/>
              <a:t>because this may affect its stability and the safety of your child</a:t>
            </a:r>
            <a:r>
              <a:rPr lang="bg-BG" sz="800" dirty="0"/>
              <a:t>.</a:t>
            </a:r>
            <a:endParaRPr lang="en-US" sz="800" dirty="0"/>
          </a:p>
          <a:p>
            <a:pPr algn="just"/>
            <a:r>
              <a:rPr lang="bg-BG" sz="800" dirty="0"/>
              <a:t>13. </a:t>
            </a:r>
            <a:r>
              <a:rPr lang="en-US" sz="800" dirty="0"/>
              <a:t>Before each use of the product check whether all parts of the walker are correctly placed and fastened and whether there are any missing parts</a:t>
            </a:r>
            <a:r>
              <a:rPr lang="bg-BG" sz="800" dirty="0"/>
              <a:t>.</a:t>
            </a:r>
            <a:endParaRPr lang="en-US" sz="800" dirty="0"/>
          </a:p>
          <a:p>
            <a:pPr algn="just"/>
            <a:r>
              <a:rPr lang="bg-BG" sz="800" dirty="0"/>
              <a:t>14. </a:t>
            </a:r>
            <a:r>
              <a:rPr lang="en-US" sz="800" dirty="0"/>
              <a:t>Before each use check whether all parts of the walker are correctly placed and fastened and there are any missing parts. If you find any damage, please, stop using the walker until the damage is removed and the broken parts are replaced.</a:t>
            </a:r>
          </a:p>
          <a:p>
            <a:pPr algn="just"/>
            <a:r>
              <a:rPr lang="en-US" sz="800" dirty="0"/>
              <a:t>15. Do not repair the walker by yourselves. Contact an authorized repair shop or the commercial site you have bought the product from.</a:t>
            </a:r>
          </a:p>
          <a:p>
            <a:pPr algn="just"/>
            <a:r>
              <a:rPr lang="en-US" sz="800" dirty="0"/>
              <a:t>16. This baby walker must be used for short periods of time only, maximum 20 minutes.</a:t>
            </a:r>
          </a:p>
          <a:p>
            <a:pPr algn="just"/>
            <a:r>
              <a:rPr lang="en-US" sz="800" dirty="0"/>
              <a:t>17. Do not use other spare parts, except for those, which are provided and approved by the manufacturer or distributor. </a:t>
            </a:r>
          </a:p>
          <a:p>
            <a:pPr algn="just"/>
            <a:r>
              <a:rPr lang="en-US" sz="800" dirty="0"/>
              <a:t>18. Use the walker on even surfaces only; first remove all objects that can cause collision or upturning of the product.</a:t>
            </a:r>
          </a:p>
          <a:p>
            <a:pPr algn="just"/>
            <a:r>
              <a:rPr lang="en-US" sz="800" dirty="0"/>
              <a:t>19. For the purpose of avoiding suffocation of the child, throw away all plastic packaging at the places intended for this purpose.</a:t>
            </a:r>
          </a:p>
          <a:p>
            <a:pPr algn="just"/>
            <a:r>
              <a:rPr lang="en-US" sz="800" dirty="0"/>
              <a:t>20. Do not fold and do not adjust the height of the walker, while the child is in it</a:t>
            </a:r>
            <a:r>
              <a:rPr lang="bg-BG" sz="800" dirty="0" smtClean="0"/>
              <a:t>!</a:t>
            </a:r>
            <a:endParaRPr lang="en-US" sz="800" dirty="0" smtClean="0"/>
          </a:p>
          <a:p>
            <a:pPr algn="just"/>
            <a:r>
              <a:rPr lang="bg-BG" sz="800" dirty="0"/>
              <a:t>21. </a:t>
            </a:r>
            <a:r>
              <a:rPr lang="en-US" sz="800" dirty="0"/>
              <a:t>The stoppers of the walker do not limit its movements entirely and are not a warranty for avoiding accidents</a:t>
            </a:r>
            <a:r>
              <a:rPr lang="bg-BG" sz="800" dirty="0"/>
              <a:t>. </a:t>
            </a:r>
            <a:r>
              <a:rPr lang="en-US" sz="800" dirty="0"/>
              <a:t>That is why you must always monitor the child</a:t>
            </a:r>
            <a:r>
              <a:rPr lang="bg-BG" sz="800" dirty="0"/>
              <a:t>, </a:t>
            </a:r>
            <a:r>
              <a:rPr lang="en-US" sz="800" dirty="0"/>
              <a:t>while it is in the</a:t>
            </a:r>
            <a:r>
              <a:rPr lang="bg-BG" sz="800" dirty="0"/>
              <a:t> </a:t>
            </a:r>
            <a:r>
              <a:rPr lang="en-US" sz="800" dirty="0"/>
              <a:t>walker even if you have placed stoppers. </a:t>
            </a:r>
          </a:p>
        </p:txBody>
      </p:sp>
      <p:sp>
        <p:nvSpPr>
          <p:cNvPr id="22" name="TextBox 25"/>
          <p:cNvSpPr txBox="1"/>
          <p:nvPr/>
        </p:nvSpPr>
        <p:spPr>
          <a:xfrm>
            <a:off x="106431" y="5514417"/>
            <a:ext cx="3888433"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00" b="1" dirty="0" smtClean="0">
                <a:solidFill>
                  <a:schemeClr val="tx1"/>
                </a:solidFill>
                <a:cs typeface="Arial" pitchFamily="34" charset="0"/>
              </a:rPr>
              <a:t>PARTS</a:t>
            </a:r>
            <a:endParaRPr lang="bg-BG" sz="1000" b="1" dirty="0">
              <a:solidFill>
                <a:schemeClr val="tx1"/>
              </a:solidFill>
              <a:cs typeface="Arial" pitchFamily="34" charset="0"/>
            </a:endParaRPr>
          </a:p>
        </p:txBody>
      </p:sp>
      <p:sp>
        <p:nvSpPr>
          <p:cNvPr id="23" name="TextBox 26"/>
          <p:cNvSpPr txBox="1"/>
          <p:nvPr/>
        </p:nvSpPr>
        <p:spPr>
          <a:xfrm>
            <a:off x="106431" y="5757714"/>
            <a:ext cx="1368154" cy="584775"/>
          </a:xfrm>
          <a:prstGeom prst="rect">
            <a:avLst/>
          </a:prstGeom>
          <a:noFill/>
        </p:spPr>
        <p:txBody>
          <a:bodyPr wrap="square" rtlCol="0">
            <a:spAutoFit/>
          </a:bodyPr>
          <a:lstStyle/>
          <a:p>
            <a:pPr marL="228600" indent="-228600"/>
            <a:r>
              <a:rPr lang="en-US" sz="800" b="1" u="sng" dirty="0" smtClean="0"/>
              <a:t>1.</a:t>
            </a:r>
            <a:r>
              <a:rPr lang="en-US" sz="800" b="1" dirty="0" smtClean="0"/>
              <a:t> </a:t>
            </a:r>
            <a:r>
              <a:rPr lang="en-US" sz="800" dirty="0" smtClean="0"/>
              <a:t>Parts list</a:t>
            </a:r>
            <a:r>
              <a:rPr lang="bg-BG" sz="800" dirty="0" smtClean="0"/>
              <a:t>:</a:t>
            </a:r>
          </a:p>
          <a:p>
            <a:pPr marL="228600" indent="-228600">
              <a:tabLst>
                <a:tab pos="85725" algn="l"/>
              </a:tabLst>
            </a:pPr>
            <a:r>
              <a:rPr lang="en-US" sz="800" dirty="0" smtClean="0"/>
              <a:t>A</a:t>
            </a:r>
            <a:r>
              <a:rPr lang="bg-BG" sz="800" dirty="0" smtClean="0"/>
              <a:t>. </a:t>
            </a:r>
            <a:r>
              <a:rPr lang="en-US" sz="800" dirty="0" smtClean="0"/>
              <a:t>Body of the walker</a:t>
            </a:r>
            <a:endParaRPr lang="bg-BG" sz="800" dirty="0" smtClean="0"/>
          </a:p>
          <a:p>
            <a:pPr marL="228600" indent="-228600">
              <a:tabLst>
                <a:tab pos="85725" algn="l"/>
              </a:tabLst>
            </a:pPr>
            <a:r>
              <a:rPr lang="en-US" sz="800" dirty="0" smtClean="0"/>
              <a:t>B.</a:t>
            </a:r>
            <a:r>
              <a:rPr lang="bg-BG" sz="800" dirty="0" smtClean="0"/>
              <a:t> </a:t>
            </a:r>
            <a:r>
              <a:rPr lang="en-US" sz="800" dirty="0" smtClean="0"/>
              <a:t>Toys’ tube</a:t>
            </a:r>
          </a:p>
          <a:p>
            <a:pPr marL="228600" indent="-228600">
              <a:tabLst>
                <a:tab pos="85725" algn="l"/>
              </a:tabLst>
            </a:pPr>
            <a:r>
              <a:rPr lang="en-US" sz="800" dirty="0" smtClean="0"/>
              <a:t>C. Seat</a:t>
            </a:r>
            <a:endParaRPr lang="bg-BG" sz="800" dirty="0" smtClean="0"/>
          </a:p>
        </p:txBody>
      </p:sp>
      <p:sp>
        <p:nvSpPr>
          <p:cNvPr id="24" name="Правоъгълник 23"/>
          <p:cNvSpPr/>
          <p:nvPr/>
        </p:nvSpPr>
        <p:spPr>
          <a:xfrm>
            <a:off x="2626712" y="5761989"/>
            <a:ext cx="1368151" cy="461665"/>
          </a:xfrm>
          <a:prstGeom prst="rect">
            <a:avLst/>
          </a:prstGeom>
        </p:spPr>
        <p:txBody>
          <a:bodyPr wrap="square">
            <a:spAutoFit/>
          </a:bodyPr>
          <a:lstStyle/>
          <a:p>
            <a:pPr>
              <a:tabLst>
                <a:tab pos="85725" algn="l"/>
              </a:tabLst>
            </a:pPr>
            <a:r>
              <a:rPr lang="en-US" sz="800" dirty="0"/>
              <a:t>D.</a:t>
            </a:r>
            <a:r>
              <a:rPr lang="bg-BG" sz="800" dirty="0"/>
              <a:t> Е. </a:t>
            </a:r>
            <a:r>
              <a:rPr lang="en-US" sz="800" dirty="0"/>
              <a:t>Wheels</a:t>
            </a:r>
            <a:endParaRPr lang="bg-BG" sz="800" dirty="0"/>
          </a:p>
          <a:p>
            <a:pPr>
              <a:tabLst>
                <a:tab pos="85725" algn="l"/>
              </a:tabLst>
            </a:pPr>
            <a:r>
              <a:rPr lang="en-US" sz="800" dirty="0"/>
              <a:t>F.</a:t>
            </a:r>
            <a:r>
              <a:rPr lang="bg-BG" sz="800" dirty="0"/>
              <a:t> </a:t>
            </a:r>
            <a:r>
              <a:rPr lang="en-US" sz="800" dirty="0"/>
              <a:t>Stoppers</a:t>
            </a:r>
          </a:p>
          <a:p>
            <a:pPr>
              <a:tabLst>
                <a:tab pos="85725" algn="l"/>
              </a:tabLst>
            </a:pPr>
            <a:r>
              <a:rPr lang="en-US" sz="800" dirty="0"/>
              <a:t>G. Screw</a:t>
            </a:r>
            <a:endParaRPr lang="bg-BG" sz="800" dirty="0"/>
          </a:p>
        </p:txBody>
      </p:sp>
      <p:sp>
        <p:nvSpPr>
          <p:cNvPr id="32" name="TextBox 51"/>
          <p:cNvSpPr txBox="1"/>
          <p:nvPr/>
        </p:nvSpPr>
        <p:spPr>
          <a:xfrm>
            <a:off x="4986208" y="787172"/>
            <a:ext cx="3852496" cy="5755422"/>
          </a:xfrm>
          <a:prstGeom prst="rect">
            <a:avLst/>
          </a:prstGeom>
          <a:noFill/>
        </p:spPr>
        <p:txBody>
          <a:bodyPr wrap="square" rtlCol="0">
            <a:spAutoFit/>
          </a:bodyPr>
          <a:lstStyle/>
          <a:p>
            <a:r>
              <a:rPr lang="el-GR" sz="800" b="1" dirty="0"/>
              <a:t>Προσοχή: Διαβάστε προσεκτικά τις οδηγίες πριν από την χρήση και φυλάξτε τες σε ασφαλές μέρος για μελλοντική αναφορά! Ακολουθείτε τις παρακάτω οδηγίες συναρμολόγησης</a:t>
            </a:r>
            <a:r>
              <a:rPr lang="bg-BG" sz="800" b="1" dirty="0"/>
              <a:t>, </a:t>
            </a:r>
            <a:r>
              <a:rPr lang="el-GR" sz="800" b="1" dirty="0"/>
              <a:t>χρήσης και συντήρησης, ώστε να εξασφαλίσετε στο παιδί σας πλήρη ασφάλεια και να αποφύγετε ατυχήματα που μπορεί να απειλήσουν την υγεία του</a:t>
            </a:r>
            <a:r>
              <a:rPr lang="bg-BG" sz="800" b="1" dirty="0"/>
              <a:t>!</a:t>
            </a:r>
            <a:endParaRPr lang="en-US" sz="800" dirty="0"/>
          </a:p>
          <a:p>
            <a:r>
              <a:rPr lang="bg-BG" sz="800" dirty="0"/>
              <a:t>1. </a:t>
            </a:r>
            <a:r>
              <a:rPr lang="el-GR" sz="800" dirty="0"/>
              <a:t>ΠΡΟΣΟΧΗ</a:t>
            </a:r>
            <a:r>
              <a:rPr lang="bg-BG" sz="800" dirty="0"/>
              <a:t>! </a:t>
            </a:r>
            <a:r>
              <a:rPr lang="el-GR" sz="800" dirty="0"/>
              <a:t>Ποτέ μην αφήνετε το παιδί χωρίς την επίβλεψη κάποιου ενηλίκα</a:t>
            </a:r>
            <a:r>
              <a:rPr lang="bg-BG" sz="800" dirty="0"/>
              <a:t>, </a:t>
            </a:r>
            <a:r>
              <a:rPr lang="el-GR" sz="800" dirty="0"/>
              <a:t>ενώ βρίσκεται στην βρεφική περπατούρα.</a:t>
            </a:r>
            <a:endParaRPr lang="en-US" sz="800" dirty="0"/>
          </a:p>
          <a:p>
            <a:r>
              <a:rPr lang="bg-BG" sz="800" dirty="0"/>
              <a:t>2. </a:t>
            </a:r>
            <a:r>
              <a:rPr lang="el-GR" sz="800" dirty="0"/>
              <a:t>ΠΡΟΣΟΧΗ</a:t>
            </a:r>
            <a:r>
              <a:rPr lang="bg-BG" sz="800" dirty="0"/>
              <a:t>! </a:t>
            </a:r>
            <a:r>
              <a:rPr lang="el-GR" sz="800" dirty="0"/>
              <a:t>Όταν το παιδί σας βρίσκεται στην περπατούρα</a:t>
            </a:r>
            <a:r>
              <a:rPr lang="bg-BG" sz="800" dirty="0"/>
              <a:t>, </a:t>
            </a:r>
            <a:r>
              <a:rPr lang="el-GR" sz="800" dirty="0"/>
              <a:t>μπορεί να φτάσει σε μακρύτερα σημεία και να μετακινείται πιο γρήγορα απ</a:t>
            </a:r>
            <a:r>
              <a:rPr lang="bg-BG" sz="800" dirty="0"/>
              <a:t>’ </a:t>
            </a:r>
            <a:r>
              <a:rPr lang="el-GR" sz="800" dirty="0"/>
              <a:t>ό</a:t>
            </a:r>
            <a:r>
              <a:rPr lang="bg-BG" sz="800" dirty="0"/>
              <a:t>,</a:t>
            </a:r>
            <a:r>
              <a:rPr lang="el-GR" sz="800" dirty="0"/>
              <a:t>τι πριν!</a:t>
            </a:r>
            <a:endParaRPr lang="en-US" sz="800" dirty="0"/>
          </a:p>
          <a:p>
            <a:r>
              <a:rPr lang="bg-BG" sz="800" dirty="0"/>
              <a:t>3. </a:t>
            </a:r>
            <a:r>
              <a:rPr lang="el-GR" sz="800" dirty="0"/>
              <a:t>ΠΡΟΣΟΧΗ</a:t>
            </a:r>
            <a:r>
              <a:rPr lang="bg-BG" sz="800" dirty="0"/>
              <a:t>! </a:t>
            </a:r>
            <a:r>
              <a:rPr lang="el-GR" sz="800" dirty="0"/>
              <a:t>Σταματήστε την χρήση της βρεφικής περπατούρας</a:t>
            </a:r>
            <a:r>
              <a:rPr lang="bg-BG" sz="800" dirty="0"/>
              <a:t>, </a:t>
            </a:r>
            <a:r>
              <a:rPr lang="el-GR" sz="800" dirty="0"/>
              <a:t>όταν το παιδί σας μπορεί πλέον να μετακινείται μόνο του</a:t>
            </a:r>
            <a:r>
              <a:rPr lang="bg-BG" sz="800" dirty="0"/>
              <a:t>, </a:t>
            </a:r>
            <a:r>
              <a:rPr lang="el-GR" sz="800" dirty="0"/>
              <a:t>χωρίς ξένη βοήθεια .</a:t>
            </a:r>
            <a:endParaRPr lang="en-US" sz="800" dirty="0"/>
          </a:p>
          <a:p>
            <a:r>
              <a:rPr lang="bg-BG" sz="800" dirty="0"/>
              <a:t>4. </a:t>
            </a:r>
            <a:r>
              <a:rPr lang="el-GR" sz="800" dirty="0"/>
              <a:t>ΠΡΟΣΟΧΗ</a:t>
            </a:r>
            <a:r>
              <a:rPr lang="bg-BG" sz="800" dirty="0"/>
              <a:t>! </a:t>
            </a:r>
            <a:r>
              <a:rPr lang="el-GR" sz="800" dirty="0"/>
              <a:t>Η βρεφική περπατούρα πρέπει να συναρμολογηθεί από ενήλικο άτομο.</a:t>
            </a:r>
            <a:endParaRPr lang="en-US" sz="800" dirty="0"/>
          </a:p>
          <a:p>
            <a:r>
              <a:rPr lang="bg-BG" sz="800" dirty="0"/>
              <a:t>5. </a:t>
            </a:r>
            <a:r>
              <a:rPr lang="el-GR" sz="800" dirty="0"/>
              <a:t>Μην χρησιμοποιείτε την βρεφική περπατούρα σε ανισόπεδες επιφάνειες, σε επιφάνειες με χαλίκια ή παγωμένες, σε μικρή απόσταση από σκάλες ή σκαλοπάτια, κατώφλια, κοντά σε ολισθηρές και υγρές επιφάνειες, κοντά σε πισίνες και κολυμβητήρια.</a:t>
            </a:r>
            <a:endParaRPr lang="en-US" sz="800" dirty="0"/>
          </a:p>
          <a:p>
            <a:r>
              <a:rPr lang="bg-BG" sz="800" dirty="0"/>
              <a:t>6. </a:t>
            </a:r>
            <a:r>
              <a:rPr lang="el-GR" sz="800" dirty="0"/>
              <a:t>Μην αφήνετε την βρεφική περπατούρα κοντά σε πηγές θερμότητας – ανοιχτή φωτιά, ηλεκτρικές κουζίνες, κουζίνες αερίου, σόμπες, θερμάστρες και λοιπές συσκευές θέρμανσης</a:t>
            </a:r>
            <a:r>
              <a:rPr lang="bg-BG" sz="800" dirty="0"/>
              <a:t>.</a:t>
            </a:r>
            <a:endParaRPr lang="en-US" sz="800" dirty="0"/>
          </a:p>
          <a:p>
            <a:r>
              <a:rPr lang="bg-BG" sz="800" dirty="0"/>
              <a:t>7. </a:t>
            </a:r>
            <a:r>
              <a:rPr lang="el-GR" sz="800" dirty="0"/>
              <a:t>Η βρεφική περπατούρα δεν πρέπει να χρησιμοποιείται κοντά σε ηλεκτρικά καλώδια, κορδόνια για κουρτίνες, καλοριφέρ και καυτά υγρά</a:t>
            </a:r>
            <a:r>
              <a:rPr lang="bg-BG" sz="800" dirty="0"/>
              <a:t>.</a:t>
            </a:r>
            <a:endParaRPr lang="en-US" sz="800" dirty="0"/>
          </a:p>
          <a:p>
            <a:r>
              <a:rPr lang="bg-BG" sz="800" dirty="0"/>
              <a:t>8. </a:t>
            </a:r>
            <a:r>
              <a:rPr lang="el-GR" sz="800" dirty="0"/>
              <a:t>Βεβαιωθείτε πως το παιδί φτάνει το πάτωμα με τα ποδαράκια του, ενώ βρίσκεται στην βρεφική περπατούρα</a:t>
            </a:r>
            <a:r>
              <a:rPr lang="bg-BG" sz="800" dirty="0"/>
              <a:t>.</a:t>
            </a:r>
            <a:endParaRPr lang="en-US" sz="800" dirty="0"/>
          </a:p>
          <a:p>
            <a:r>
              <a:rPr lang="bg-BG" sz="800" dirty="0"/>
              <a:t>9. </a:t>
            </a:r>
            <a:r>
              <a:rPr lang="el-GR" sz="800" dirty="0"/>
              <a:t>Κατά την χρήση να προστατεύετε το παιδί από σύγκρουση με πόρτες</a:t>
            </a:r>
            <a:r>
              <a:rPr lang="ru-RU" sz="800" dirty="0"/>
              <a:t>, </a:t>
            </a:r>
            <a:r>
              <a:rPr lang="el-GR" sz="800" dirty="0"/>
              <a:t>παράθυρα και έπιπλα που περιέχουν γυάλινα στοιχεία.</a:t>
            </a:r>
            <a:endParaRPr lang="en-US" sz="800" dirty="0"/>
          </a:p>
          <a:p>
            <a:r>
              <a:rPr lang="bg-BG" sz="800" dirty="0"/>
              <a:t>10.</a:t>
            </a:r>
            <a:r>
              <a:rPr lang="el-GR" sz="800" dirty="0"/>
              <a:t> Η βρεφική περπατούρα δεν μπορεί να χρησιμοποιηθεί από πάνω από ένα παιδί ταυτόχρονα. Παρακαλώ, χρησιμοποιείτε το προϊόν σύμφωνα με τον προορισμό του. Η βρεφική περπατούρα δεν είναι παιχνίδι. Μην επιτρέπετε σε άλλα παιδιά να την σπρώχνουν και να παίζουν με το προϊόν, ενώ το παιδί σας βρίσκεται μέσα σε αυτό</a:t>
            </a:r>
            <a:r>
              <a:rPr lang="bg-BG" sz="800" dirty="0"/>
              <a:t>!</a:t>
            </a:r>
            <a:endParaRPr lang="en-US" sz="800" dirty="0"/>
          </a:p>
          <a:p>
            <a:r>
              <a:rPr lang="bg-BG" sz="800" dirty="0"/>
              <a:t>11. </a:t>
            </a:r>
            <a:r>
              <a:rPr lang="el-GR" sz="800" dirty="0"/>
              <a:t>ΠΡΟΣΟΧΗ</a:t>
            </a:r>
            <a:r>
              <a:rPr lang="bg-BG" sz="800" dirty="0"/>
              <a:t>! </a:t>
            </a:r>
            <a:r>
              <a:rPr lang="el-GR" sz="800" dirty="0"/>
              <a:t>Μην κάνετε αλλαγές και βελτιώσεις στη δομή της βρεφικής περπατούρας</a:t>
            </a:r>
            <a:r>
              <a:rPr lang="bg-BG" sz="800" dirty="0"/>
              <a:t>, </a:t>
            </a:r>
            <a:r>
              <a:rPr lang="el-GR" sz="800" dirty="0"/>
              <a:t>επειδή κάτι τέτοιο μπορεί να οδηγήσει στην ανατροπή ή την βλάβη του προϊόντος</a:t>
            </a:r>
            <a:r>
              <a:rPr lang="bg-BG" sz="800" dirty="0"/>
              <a:t>, </a:t>
            </a:r>
            <a:r>
              <a:rPr lang="el-GR" sz="800" dirty="0"/>
              <a:t>ενώ το παιδί σας βρίσκεται μέσα σε αυτό</a:t>
            </a:r>
            <a:r>
              <a:rPr lang="bg-BG" sz="800" dirty="0"/>
              <a:t>, </a:t>
            </a:r>
            <a:r>
              <a:rPr lang="el-GR" sz="800" dirty="0"/>
              <a:t>με αποτέλεσμα τον τραυματισμό του.</a:t>
            </a:r>
            <a:endParaRPr lang="en-US" sz="800" dirty="0"/>
          </a:p>
          <a:p>
            <a:r>
              <a:rPr lang="bg-BG" sz="800" dirty="0"/>
              <a:t>12. </a:t>
            </a:r>
            <a:r>
              <a:rPr lang="el-GR" sz="800" dirty="0"/>
              <a:t>Μην κρεμάτε αντικείμενα ή εξαρτήματα στην βρεφική περπατούρα που δεν έχουν εξασφαλιστεί από τον κατασκευαστή, επειδή κάτι τέτοιο μπορεί να επηρεάσει την σταθερότητά της και την ασφάλεια του παιδιού σας. </a:t>
            </a:r>
            <a:endParaRPr lang="en-US" sz="800" dirty="0"/>
          </a:p>
          <a:p>
            <a:r>
              <a:rPr lang="bg-BG" sz="800" dirty="0"/>
              <a:t>13. </a:t>
            </a:r>
            <a:r>
              <a:rPr lang="el-GR" sz="800" dirty="0"/>
              <a:t>Πριν από κάθε χρήση του προϊόντος ελέγξτε αν όλα τα μέρη της βρεφικής περπατούρας έχουν τοποθετηθεί σωστά και είναι καλά σφιγμένα</a:t>
            </a:r>
            <a:r>
              <a:rPr lang="bg-BG" sz="800" dirty="0"/>
              <a:t>, </a:t>
            </a:r>
            <a:r>
              <a:rPr lang="el-GR" sz="800" dirty="0"/>
              <a:t>καθώς και αν δεν λείπουν κάποια κομμάτια. </a:t>
            </a:r>
            <a:endParaRPr lang="en-US" sz="800" dirty="0"/>
          </a:p>
          <a:p>
            <a:r>
              <a:rPr lang="bg-BG" sz="800" dirty="0"/>
              <a:t>14. </a:t>
            </a:r>
            <a:r>
              <a:rPr lang="el-GR" sz="800" dirty="0"/>
              <a:t>Πριν από κάθε χρήση ελέγξτε αν υπάρχουν σπασμένα, κατεστραμμένα μέρη ή αν λείπουν κάποια κομμάτια. Σε περίπτωση που διαπιστώσετε τέτοιες βλάβες, παρακαλώ, διακόψτε τη χρήση της βρεφικής περπατούρας, μέχρι να αποκατασταθεί η βλάβη και να αντικατασταθούν τα σπασμένα μέρη. </a:t>
            </a:r>
            <a:endParaRPr lang="en-US" sz="800" dirty="0"/>
          </a:p>
          <a:p>
            <a:r>
              <a:rPr lang="bg-BG" sz="800" dirty="0"/>
              <a:t>15. </a:t>
            </a:r>
            <a:r>
              <a:rPr lang="el-GR" sz="800" dirty="0"/>
              <a:t>Μην επισκευάζετε μόνοι σας την βρεφική περπατούρα</a:t>
            </a:r>
            <a:r>
              <a:rPr lang="bg-BG" sz="800" dirty="0"/>
              <a:t>. </a:t>
            </a:r>
            <a:r>
              <a:rPr lang="el-GR" sz="800" dirty="0"/>
              <a:t>Απευθυνθείτε σε ένα εξουσιοδοτημένο κέντρο σέρβις ή στο εμπορικό πρόσωπο από το οποίο αγοράσατε το προϊόν</a:t>
            </a:r>
            <a:r>
              <a:rPr lang="el-GR" sz="800" dirty="0" smtClean="0"/>
              <a:t>.</a:t>
            </a:r>
            <a:endParaRPr lang="en-US" sz="800" dirty="0"/>
          </a:p>
        </p:txBody>
      </p:sp>
      <p:pic>
        <p:nvPicPr>
          <p:cNvPr id="33" name="Picture 50" descr="НЕ ОСТАВЯЙТЕ ДЕТЕТО БЕЗ НАДЗОР.jpg"/>
          <p:cNvPicPr>
            <a:picLocks noChangeAspect="1"/>
          </p:cNvPicPr>
          <p:nvPr/>
        </p:nvPicPr>
        <p:blipFill>
          <a:blip r:embed="rId2" cstate="print"/>
          <a:stretch>
            <a:fillRect/>
          </a:stretch>
        </p:blipFill>
        <p:spPr>
          <a:xfrm>
            <a:off x="6300192" y="61955"/>
            <a:ext cx="1332032" cy="725217"/>
          </a:xfrm>
          <a:prstGeom prst="rect">
            <a:avLst/>
          </a:prstGeom>
        </p:spPr>
      </p:pic>
      <p:sp>
        <p:nvSpPr>
          <p:cNvPr id="34" name="TextBox 25"/>
          <p:cNvSpPr txBox="1"/>
          <p:nvPr/>
        </p:nvSpPr>
        <p:spPr>
          <a:xfrm>
            <a:off x="8492202" y="6588005"/>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15</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107386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5"/>
          <p:cNvSpPr txBox="1"/>
          <p:nvPr/>
        </p:nvSpPr>
        <p:spPr>
          <a:xfrm>
            <a:off x="179512" y="116632"/>
            <a:ext cx="3888433"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00" b="1" dirty="0" smtClean="0">
                <a:solidFill>
                  <a:schemeClr val="tx1"/>
                </a:solidFill>
                <a:cs typeface="Arial" pitchFamily="34" charset="0"/>
              </a:rPr>
              <a:t>ASSEMBLING OF THE PRODUCT </a:t>
            </a:r>
            <a:endParaRPr lang="bg-BG" sz="1000" b="1" dirty="0">
              <a:solidFill>
                <a:schemeClr val="tx1"/>
              </a:solidFill>
              <a:cs typeface="Arial" pitchFamily="34" charset="0"/>
            </a:endParaRPr>
          </a:p>
        </p:txBody>
      </p:sp>
      <p:sp>
        <p:nvSpPr>
          <p:cNvPr id="3" name="TextBox 27"/>
          <p:cNvSpPr txBox="1"/>
          <p:nvPr/>
        </p:nvSpPr>
        <p:spPr>
          <a:xfrm>
            <a:off x="179511" y="351739"/>
            <a:ext cx="3888434" cy="461665"/>
          </a:xfrm>
          <a:prstGeom prst="rect">
            <a:avLst/>
          </a:prstGeom>
          <a:noFill/>
        </p:spPr>
        <p:txBody>
          <a:bodyPr wrap="square" rtlCol="0">
            <a:spAutoFit/>
          </a:bodyPr>
          <a:lstStyle/>
          <a:p>
            <a:r>
              <a:rPr lang="en-US" sz="800" dirty="0" smtClean="0"/>
              <a:t>Please</a:t>
            </a:r>
            <a:r>
              <a:rPr lang="bg-BG" sz="800" dirty="0" smtClean="0"/>
              <a:t>, </a:t>
            </a:r>
            <a:r>
              <a:rPr lang="en-US" sz="800" dirty="0" smtClean="0"/>
              <a:t>follow the instructions for assembly of the product</a:t>
            </a:r>
            <a:r>
              <a:rPr lang="bg-BG" sz="800" dirty="0" smtClean="0"/>
              <a:t>. </a:t>
            </a:r>
            <a:r>
              <a:rPr lang="en-US" sz="800" dirty="0" smtClean="0"/>
              <a:t>After each action, check whether you have connected, fastened and secured correctly the individual parts of the product</a:t>
            </a:r>
            <a:r>
              <a:rPr lang="bg-BG" sz="800" dirty="0" smtClean="0"/>
              <a:t>.</a:t>
            </a:r>
          </a:p>
        </p:txBody>
      </p:sp>
      <p:sp>
        <p:nvSpPr>
          <p:cNvPr id="4" name="TextBox 39"/>
          <p:cNvSpPr txBox="1"/>
          <p:nvPr/>
        </p:nvSpPr>
        <p:spPr>
          <a:xfrm>
            <a:off x="179511" y="765635"/>
            <a:ext cx="3888434" cy="954107"/>
          </a:xfrm>
          <a:prstGeom prst="rect">
            <a:avLst/>
          </a:prstGeom>
          <a:noFill/>
        </p:spPr>
        <p:txBody>
          <a:bodyPr wrap="square" rtlCol="0">
            <a:spAutoFit/>
          </a:bodyPr>
          <a:lstStyle/>
          <a:p>
            <a:r>
              <a:rPr lang="bg-BG" sz="800" dirty="0" smtClean="0"/>
              <a:t>2. </a:t>
            </a:r>
            <a:r>
              <a:rPr lang="en-US" sz="800" dirty="0" smtClean="0"/>
              <a:t>Unfold the walker until you hear “click”..</a:t>
            </a:r>
          </a:p>
          <a:p>
            <a:r>
              <a:rPr lang="bg-BG" sz="800" dirty="0" smtClean="0"/>
              <a:t>3</a:t>
            </a:r>
            <a:r>
              <a:rPr lang="bg-BG" sz="800" dirty="0"/>
              <a:t>. </a:t>
            </a:r>
            <a:r>
              <a:rPr lang="en-US" sz="800" dirty="0" smtClean="0"/>
              <a:t>Place the stoppers on the walker’s basis. </a:t>
            </a:r>
          </a:p>
          <a:p>
            <a:r>
              <a:rPr lang="en-US" sz="800" dirty="0" smtClean="0"/>
              <a:t>4</a:t>
            </a:r>
            <a:r>
              <a:rPr lang="en-US" sz="800" dirty="0"/>
              <a:t>. </a:t>
            </a:r>
            <a:r>
              <a:rPr lang="en-US" sz="800" dirty="0" smtClean="0"/>
              <a:t>Attach the seat to the walker, as you insert the clamps in the corresponding openings. </a:t>
            </a:r>
          </a:p>
          <a:p>
            <a:r>
              <a:rPr lang="bg-BG" sz="800" dirty="0" smtClean="0"/>
              <a:t>5</a:t>
            </a:r>
            <a:r>
              <a:rPr lang="bg-BG" sz="800" dirty="0"/>
              <a:t>. </a:t>
            </a:r>
            <a:r>
              <a:rPr lang="en-US" sz="800" dirty="0" smtClean="0"/>
              <a:t>Attach the toys to the </a:t>
            </a:r>
            <a:r>
              <a:rPr lang="en-US" sz="800" dirty="0" err="1" smtClean="0"/>
              <a:t>toybar</a:t>
            </a:r>
            <a:r>
              <a:rPr lang="en-US" sz="800" dirty="0" smtClean="0"/>
              <a:t>, as you be careful to insert the clamps into the holes</a:t>
            </a:r>
            <a:r>
              <a:rPr lang="en-US" sz="800" dirty="0" smtClean="0"/>
              <a:t>.</a:t>
            </a:r>
            <a:r>
              <a:rPr lang="bg-BG" sz="800" dirty="0" smtClean="0"/>
              <a:t> </a:t>
            </a:r>
            <a:r>
              <a:rPr lang="en-US" sz="800" dirty="0"/>
              <a:t>After this, turn the clamps on left or right to lock the toys.</a:t>
            </a:r>
          </a:p>
          <a:p>
            <a:r>
              <a:rPr lang="bg-BG" sz="800" dirty="0" smtClean="0"/>
              <a:t>6</a:t>
            </a:r>
            <a:r>
              <a:rPr lang="bg-BG" sz="800" dirty="0"/>
              <a:t>. </a:t>
            </a:r>
            <a:r>
              <a:rPr lang="en-US" sz="800" dirty="0" smtClean="0"/>
              <a:t>Thumb </a:t>
            </a:r>
            <a:r>
              <a:rPr lang="en-US" sz="800" dirty="0"/>
              <a:t>for raising and lowering the walker. </a:t>
            </a:r>
            <a:endParaRPr lang="en-US" sz="800" dirty="0" smtClean="0"/>
          </a:p>
          <a:p>
            <a:r>
              <a:rPr lang="bg-BG" sz="800" dirty="0" smtClean="0"/>
              <a:t>7</a:t>
            </a:r>
            <a:r>
              <a:rPr lang="bg-BG" sz="800" dirty="0"/>
              <a:t>. </a:t>
            </a:r>
            <a:r>
              <a:rPr lang="en-US" sz="800" dirty="0" smtClean="0"/>
              <a:t>This is how assembled walker looks like. </a:t>
            </a:r>
            <a:endParaRPr lang="bg-BG" sz="800" dirty="0"/>
          </a:p>
        </p:txBody>
      </p:sp>
      <p:sp>
        <p:nvSpPr>
          <p:cNvPr id="5" name="TextBox 18"/>
          <p:cNvSpPr txBox="1"/>
          <p:nvPr/>
        </p:nvSpPr>
        <p:spPr>
          <a:xfrm>
            <a:off x="179511" y="1671972"/>
            <a:ext cx="3888434" cy="830997"/>
          </a:xfrm>
          <a:prstGeom prst="rect">
            <a:avLst/>
          </a:prstGeom>
          <a:noFill/>
        </p:spPr>
        <p:txBody>
          <a:bodyPr wrap="square" rtlCol="0">
            <a:spAutoFit/>
          </a:bodyPr>
          <a:lstStyle/>
          <a:p>
            <a:pPr algn="ctr"/>
            <a:r>
              <a:rPr lang="en-US" sz="800" b="1" dirty="0" smtClean="0"/>
              <a:t>WARNING </a:t>
            </a:r>
            <a:r>
              <a:rPr lang="bg-BG" sz="800" b="1" dirty="0" smtClean="0"/>
              <a:t>– </a:t>
            </a:r>
            <a:r>
              <a:rPr lang="en-US" sz="800" b="1" dirty="0" smtClean="0"/>
              <a:t>FALLING HAZARD</a:t>
            </a:r>
            <a:r>
              <a:rPr lang="bg-BG" sz="800" b="1" dirty="0" smtClean="0"/>
              <a:t>!</a:t>
            </a:r>
            <a:endParaRPr lang="bg-BG" sz="800" dirty="0" smtClean="0"/>
          </a:p>
          <a:p>
            <a:pPr algn="ctr"/>
            <a:r>
              <a:rPr lang="en-US" sz="800" dirty="0" smtClean="0"/>
              <a:t>IN ORDER TO AVOID THE RISK OF SERIOUS INJURY AND DEATH, BEFORE PLACING THE CHILD IN THE WALKER, BLOCK THE ACCESS TO ALL STAIRS, STEPS AND INCLINED SURFACES</a:t>
            </a:r>
            <a:r>
              <a:rPr lang="bg-BG" sz="800" dirty="0" smtClean="0"/>
              <a:t>! </a:t>
            </a:r>
            <a:r>
              <a:rPr lang="en-US" sz="800" dirty="0" smtClean="0"/>
              <a:t>THE STOPPERS ARE NOT WARRANTY FOR  ABSENCE OF INCIDENTS, IF YOU DO NOT SECURE THE AREA WHERE THE PRODUCT WILL BE USED. NEVER LEAVE THE CHILD WITHOUT ADULT SUPERVISION</a:t>
            </a:r>
            <a:r>
              <a:rPr lang="bg-BG" sz="800" dirty="0" smtClean="0"/>
              <a:t>.</a:t>
            </a:r>
            <a:endParaRPr lang="bg-BG" sz="800" dirty="0"/>
          </a:p>
        </p:txBody>
      </p:sp>
      <p:sp>
        <p:nvSpPr>
          <p:cNvPr id="6" name="TextBox 19"/>
          <p:cNvSpPr txBox="1"/>
          <p:nvPr/>
        </p:nvSpPr>
        <p:spPr>
          <a:xfrm>
            <a:off x="179511" y="2486234"/>
            <a:ext cx="3887994"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200" b="1" dirty="0" smtClean="0">
                <a:solidFill>
                  <a:schemeClr val="tx1"/>
                </a:solidFill>
                <a:cs typeface="Arial" pitchFamily="34" charset="0"/>
              </a:rPr>
              <a:t>CLEANING AND MAINTENANCE</a:t>
            </a:r>
            <a:endParaRPr lang="bg-BG" sz="1200" b="1" dirty="0">
              <a:solidFill>
                <a:schemeClr val="tx1"/>
              </a:solidFill>
              <a:cs typeface="Arial" pitchFamily="34" charset="0"/>
            </a:endParaRPr>
          </a:p>
        </p:txBody>
      </p:sp>
      <p:sp>
        <p:nvSpPr>
          <p:cNvPr id="7" name="TextBox 20"/>
          <p:cNvSpPr txBox="1"/>
          <p:nvPr/>
        </p:nvSpPr>
        <p:spPr>
          <a:xfrm>
            <a:off x="179511" y="2738242"/>
            <a:ext cx="3887994" cy="3046988"/>
          </a:xfrm>
          <a:prstGeom prst="rect">
            <a:avLst/>
          </a:prstGeom>
          <a:noFill/>
        </p:spPr>
        <p:txBody>
          <a:bodyPr wrap="square" rtlCol="0">
            <a:spAutoFit/>
          </a:bodyPr>
          <a:lstStyle/>
          <a:p>
            <a:pPr algn="just">
              <a:buAutoNum type="arabicPeriod"/>
            </a:pPr>
            <a:r>
              <a:rPr lang="bg-BG" sz="800" dirty="0" smtClean="0">
                <a:cs typeface="Arial" pitchFamily="34" charset="0"/>
              </a:rPr>
              <a:t> </a:t>
            </a:r>
            <a:r>
              <a:rPr lang="en-US" sz="800" dirty="0" smtClean="0">
                <a:cs typeface="Arial" pitchFamily="34" charset="0"/>
              </a:rPr>
              <a:t>The walker is intended for children which have not started walking. It is an instrument that always helps the child to learn to walk by itself.</a:t>
            </a:r>
          </a:p>
          <a:p>
            <a:pPr algn="just">
              <a:buAutoNum type="arabicPeriod"/>
            </a:pPr>
            <a:r>
              <a:rPr lang="en-US" sz="800" dirty="0" smtClean="0">
                <a:cs typeface="Arial" pitchFamily="34" charset="0"/>
              </a:rPr>
              <a:t> Before initial use of the walker, please, check whether all parts are fixed well and whether the fastening elements are secured well.</a:t>
            </a:r>
          </a:p>
          <a:p>
            <a:pPr algn="just">
              <a:buAutoNum type="arabicPeriod"/>
            </a:pPr>
            <a:r>
              <a:rPr lang="en-US" sz="800" dirty="0" smtClean="0">
                <a:cs typeface="Arial" pitchFamily="34" charset="0"/>
              </a:rPr>
              <a:t> Regularly check the condition of the main parts and fastening elements, whether  there is something broken or chipped and whether they are damaged. If you find any damage, please stop using the baby walker, until the broken part is replaced. Do not repair the product by yourself; contact an authorized repair shop or the commercial agent you bought the product from. Otherwise your warranty will be annulled.</a:t>
            </a:r>
          </a:p>
          <a:p>
            <a:pPr algn="just">
              <a:buAutoNum type="arabicPeriod"/>
            </a:pPr>
            <a:r>
              <a:rPr lang="en-US" sz="800" dirty="0" smtClean="0">
                <a:cs typeface="Arial" pitchFamily="34" charset="0"/>
              </a:rPr>
              <a:t> When you do not use the product, please, store it at a dry, well ventilated and safe place. Do not store the product at a dusty, moist rooms with very high or very low room temperatures.</a:t>
            </a:r>
          </a:p>
          <a:p>
            <a:pPr algn="just">
              <a:buAutoNum type="arabicPeriod"/>
            </a:pPr>
            <a:r>
              <a:rPr lang="en-US" sz="800" dirty="0" smtClean="0">
                <a:cs typeface="Arial" pitchFamily="34" charset="0"/>
              </a:rPr>
              <a:t> When unfolding the walker always check whether the supporting mechanism is correctly secured  before placing the baby in the walker.</a:t>
            </a:r>
          </a:p>
          <a:p>
            <a:pPr algn="just"/>
            <a:r>
              <a:rPr lang="en-US" sz="800" dirty="0">
                <a:cs typeface="Arial" pitchFamily="34" charset="0"/>
              </a:rPr>
              <a:t>6. The fabric of the walker must be cleaned with warm water and soft soap.  After cleaning leave the walker to dry well before using it. It is absolutely forbidden to fold it and store it before it is completely dry.</a:t>
            </a:r>
          </a:p>
          <a:p>
            <a:pPr algn="just"/>
            <a:r>
              <a:rPr lang="en-US" sz="800" dirty="0">
                <a:cs typeface="Arial" pitchFamily="34" charset="0"/>
              </a:rPr>
              <a:t>7. Do not use strong cleaning agents, bleach or agents with abrasive particles in order to clean the product. It is forbidden to clean it in a washing machine, dryer, dry cleaning, whitening and tumble drying</a:t>
            </a:r>
            <a:r>
              <a:rPr lang="en-US" sz="800" dirty="0" smtClean="0">
                <a:cs typeface="Arial" pitchFamily="34" charset="0"/>
              </a:rPr>
              <a:t>..</a:t>
            </a:r>
          </a:p>
          <a:p>
            <a:pPr algn="just"/>
            <a:r>
              <a:rPr lang="en-US" sz="800" dirty="0">
                <a:cs typeface="Arial" pitchFamily="34" charset="0"/>
              </a:rPr>
              <a:t>8. The plastic parts must be cleaned with wet soft cloth and dry with dry soft cloth.</a:t>
            </a:r>
          </a:p>
          <a:p>
            <a:pPr algn="just"/>
            <a:r>
              <a:rPr lang="en-US" sz="800" dirty="0">
                <a:cs typeface="Arial" pitchFamily="34" charset="0"/>
              </a:rPr>
              <a:t>9. Do not leave the product exposed to the harmful effect of external factors – direct sunlight, rain, snow or wind. This may lead to damage of the plastic parts and fading of the fabrics of the product</a:t>
            </a:r>
            <a:r>
              <a:rPr lang="en-US" sz="800" dirty="0" smtClean="0">
                <a:cs typeface="Arial" pitchFamily="34" charset="0"/>
              </a:rPr>
              <a:t>.</a:t>
            </a:r>
            <a:endParaRPr lang="bg-BG" sz="800" dirty="0">
              <a:cs typeface="Arial" pitchFamily="34" charset="0"/>
            </a:endParaRPr>
          </a:p>
        </p:txBody>
      </p:sp>
      <p:sp>
        <p:nvSpPr>
          <p:cNvPr id="9" name="TextBox 10"/>
          <p:cNvSpPr txBox="1"/>
          <p:nvPr/>
        </p:nvSpPr>
        <p:spPr>
          <a:xfrm>
            <a:off x="608828" y="5820679"/>
            <a:ext cx="2880000" cy="830997"/>
          </a:xfrm>
          <a:prstGeom prst="rect">
            <a:avLst/>
          </a:prstGeom>
          <a:noFill/>
        </p:spPr>
        <p:txBody>
          <a:bodyPr wrap="square" rtlCol="0">
            <a:spAutoFit/>
          </a:bodyPr>
          <a:lstStyle/>
          <a:p>
            <a:pPr algn="ctr"/>
            <a:r>
              <a:rPr lang="en-US" sz="800" b="1" dirty="0" smtClean="0">
                <a:cs typeface="Arial" pitchFamily="34" charset="0"/>
              </a:rPr>
              <a:t>Importer</a:t>
            </a:r>
            <a:r>
              <a:rPr lang="bg-BG" sz="800" b="1" dirty="0" smtClean="0">
                <a:cs typeface="Arial" pitchFamily="34" charset="0"/>
              </a:rPr>
              <a:t>: </a:t>
            </a:r>
            <a:r>
              <a:rPr lang="en-US" sz="800" b="1" dirty="0" smtClean="0">
                <a:cs typeface="Arial" pitchFamily="34" charset="0"/>
              </a:rPr>
              <a:t>Moni Trade Ltd</a:t>
            </a:r>
            <a:r>
              <a:rPr lang="en-US" sz="800" b="1" dirty="0" smtClean="0">
                <a:cs typeface="Arial" pitchFamily="34" charset="0"/>
              </a:rPr>
              <a:t>.</a:t>
            </a:r>
            <a:br>
              <a:rPr lang="en-US" sz="800" b="1" dirty="0" smtClean="0">
                <a:cs typeface="Arial" pitchFamily="34" charset="0"/>
              </a:rPr>
            </a:br>
            <a:r>
              <a:rPr lang="en-US" sz="800" b="1" dirty="0" smtClean="0">
                <a:cs typeface="Arial" pitchFamily="34" charset="0"/>
              </a:rPr>
              <a:t>Made for: </a:t>
            </a:r>
            <a:r>
              <a:rPr lang="en-US" sz="800" b="1" dirty="0" err="1" smtClean="0">
                <a:cs typeface="Arial" pitchFamily="34" charset="0"/>
              </a:rPr>
              <a:t>Cangaroo</a:t>
            </a:r>
            <a:r>
              <a:rPr lang="en-US" sz="800" b="1" dirty="0" smtClean="0">
                <a:cs typeface="Arial" pitchFamily="34" charset="0"/>
              </a:rPr>
              <a:t> </a:t>
            </a:r>
            <a:endParaRPr lang="bg-BG" sz="800" b="1" dirty="0" smtClean="0">
              <a:cs typeface="Arial" pitchFamily="34" charset="0"/>
            </a:endParaRPr>
          </a:p>
          <a:p>
            <a:pPr algn="ctr"/>
            <a:r>
              <a:rPr lang="en-US" sz="800" b="1" dirty="0" smtClean="0">
                <a:cs typeface="Arial" pitchFamily="34" charset="0"/>
              </a:rPr>
              <a:t>Address</a:t>
            </a:r>
            <a:r>
              <a:rPr lang="bg-BG" sz="800" b="1" dirty="0" smtClean="0">
                <a:cs typeface="Arial" pitchFamily="34" charset="0"/>
              </a:rPr>
              <a:t>: </a:t>
            </a:r>
            <a:r>
              <a:rPr lang="en-US" sz="800" b="1" dirty="0" smtClean="0">
                <a:cs typeface="Arial" pitchFamily="34" charset="0"/>
              </a:rPr>
              <a:t>Bulgaria</a:t>
            </a:r>
            <a:r>
              <a:rPr lang="bg-BG" sz="800" b="1" dirty="0" smtClean="0">
                <a:cs typeface="Arial" pitchFamily="34" charset="0"/>
              </a:rPr>
              <a:t>, </a:t>
            </a:r>
            <a:r>
              <a:rPr lang="en-US" sz="800" b="1" dirty="0" smtClean="0">
                <a:cs typeface="Arial" pitchFamily="34" charset="0"/>
              </a:rPr>
              <a:t>city of Sofia</a:t>
            </a:r>
            <a:r>
              <a:rPr lang="bg-BG" sz="800" b="1" dirty="0" smtClean="0">
                <a:cs typeface="Arial" pitchFamily="34" charset="0"/>
              </a:rPr>
              <a:t>, </a:t>
            </a:r>
          </a:p>
          <a:p>
            <a:pPr algn="ctr"/>
            <a:r>
              <a:rPr lang="en-US" sz="800" b="1" dirty="0" smtClean="0">
                <a:cs typeface="Arial" pitchFamily="34" charset="0"/>
              </a:rPr>
              <a:t>Trebich quarter , </a:t>
            </a:r>
            <a:r>
              <a:rPr lang="en-US" sz="800" b="1" dirty="0" err="1" smtClean="0">
                <a:cs typeface="Arial" pitchFamily="34" charset="0"/>
              </a:rPr>
              <a:t>Dolo</a:t>
            </a:r>
            <a:r>
              <a:rPr lang="en-US" sz="800" b="1" dirty="0" smtClean="0">
                <a:cs typeface="Arial" pitchFamily="34" charset="0"/>
              </a:rPr>
              <a:t> 1 str. </a:t>
            </a:r>
          </a:p>
          <a:p>
            <a:pPr algn="ctr"/>
            <a:r>
              <a:rPr lang="en-US" sz="800" b="1" dirty="0" smtClean="0">
                <a:cs typeface="Arial" pitchFamily="34" charset="0"/>
              </a:rPr>
              <a:t>Tel</a:t>
            </a:r>
            <a:r>
              <a:rPr lang="bg-BG" sz="800" b="1" dirty="0" smtClean="0">
                <a:cs typeface="Arial" pitchFamily="34" charset="0"/>
              </a:rPr>
              <a:t>: 02/ 936 07 90</a:t>
            </a:r>
          </a:p>
          <a:p>
            <a:pPr algn="ctr"/>
            <a:r>
              <a:rPr lang="en-US" sz="800" b="1" dirty="0" smtClean="0">
                <a:cs typeface="Arial" pitchFamily="34" charset="0"/>
              </a:rPr>
              <a:t>Web: www.cangaroo-bg.com</a:t>
            </a:r>
            <a:endParaRPr lang="bg-BG" sz="800" b="1" dirty="0">
              <a:cs typeface="Arial" pitchFamily="34" charset="0"/>
            </a:endParaRPr>
          </a:p>
        </p:txBody>
      </p:sp>
      <p:sp>
        <p:nvSpPr>
          <p:cNvPr id="10" name="TextBox 9"/>
          <p:cNvSpPr txBox="1"/>
          <p:nvPr/>
        </p:nvSpPr>
        <p:spPr>
          <a:xfrm>
            <a:off x="161479" y="6567237"/>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11</a:t>
            </a:r>
            <a:endParaRPr lang="bg-BG" sz="900" b="1" dirty="0">
              <a:latin typeface="Arial" pitchFamily="34" charset="0"/>
              <a:cs typeface="Arial" pitchFamily="34" charset="0"/>
            </a:endParaRPr>
          </a:p>
        </p:txBody>
      </p:sp>
      <p:sp>
        <p:nvSpPr>
          <p:cNvPr id="11" name="Правоъгълник 1"/>
          <p:cNvSpPr/>
          <p:nvPr/>
        </p:nvSpPr>
        <p:spPr>
          <a:xfrm>
            <a:off x="5004048" y="119747"/>
            <a:ext cx="3829264" cy="3293209"/>
          </a:xfrm>
          <a:prstGeom prst="rect">
            <a:avLst/>
          </a:prstGeom>
        </p:spPr>
        <p:txBody>
          <a:bodyPr wrap="square">
            <a:spAutoFit/>
          </a:bodyPr>
          <a:lstStyle/>
          <a:p>
            <a:r>
              <a:rPr lang="de-DE" sz="800" b="1" dirty="0"/>
              <a:t>Reinigung und Pflege der Babygehhilfe</a:t>
            </a:r>
            <a:br>
              <a:rPr lang="de-DE" sz="800" b="1" dirty="0"/>
            </a:br>
            <a:r>
              <a:rPr lang="de-DE" sz="800" dirty="0"/>
              <a:t>1. Die Babygehhilfe ist für Kinder , die noch nicht laufen können, </a:t>
            </a:r>
            <a:r>
              <a:rPr lang="de-DE" sz="800" dirty="0" err="1"/>
              <a:t>geeiegnet</a:t>
            </a:r>
            <a:r>
              <a:rPr lang="de-DE" sz="800" dirty="0"/>
              <a:t>. Die hilft das Kind Laufen zu lernen.</a:t>
            </a:r>
            <a:br>
              <a:rPr lang="de-DE" sz="800" dirty="0"/>
            </a:br>
            <a:r>
              <a:rPr lang="de-DE" sz="800" dirty="0"/>
              <a:t>2. Stellen Sie sich sicher, dass alle Teile und Befestigungselemente gut befestigt sind, bevor die Babygehhilfe benutzt wird.</a:t>
            </a:r>
          </a:p>
          <a:p>
            <a:r>
              <a:rPr lang="de-DE" sz="800" dirty="0"/>
              <a:t>3. Regelmäßig die Teile und Verriegelungen überprüfen. Falls Sie einen Schaden </a:t>
            </a:r>
            <a:r>
              <a:rPr lang="de-DE" sz="800" dirty="0" err="1"/>
              <a:t>festestellen</a:t>
            </a:r>
            <a:r>
              <a:rPr lang="de-DE" sz="800" dirty="0"/>
              <a:t>, bitte die Babygehhilfe nicht benutzen, bis diese repariert wird. Die Babygehhilfe nicht selbst reparieren, sondern kontaktieren Sie entweder einen zertifizierten Techniker oder den Händler. Am </a:t>
            </a:r>
            <a:r>
              <a:rPr lang="de-DE" sz="800" dirty="0" err="1"/>
              <a:t>sonsten</a:t>
            </a:r>
            <a:r>
              <a:rPr lang="de-DE" sz="800" dirty="0"/>
              <a:t> werden die Garantiebedingungen gebrochen.</a:t>
            </a:r>
            <a:br>
              <a:rPr lang="de-DE" sz="800" dirty="0"/>
            </a:br>
            <a:r>
              <a:rPr lang="de-DE" sz="800" dirty="0"/>
              <a:t>4. Die Babygehhilfe in einem trockenen und luftigen Raum bewahren. Lagern Sie das Produkt nicht in einem staubigen, feuchten und mit sehr niedrigen oder hohen Temperaturen Raum.</a:t>
            </a:r>
            <a:br>
              <a:rPr lang="de-DE" sz="800" dirty="0"/>
            </a:br>
            <a:r>
              <a:rPr lang="de-DE" sz="800" dirty="0"/>
              <a:t>5. Bei Entfalten überprüfen Sie den Verriegelungsmechanismus, bevor Sie die Babygehhilfe benutzen.</a:t>
            </a:r>
            <a:br>
              <a:rPr lang="de-DE" sz="800" dirty="0"/>
            </a:br>
            <a:r>
              <a:rPr lang="de-DE" sz="800" dirty="0"/>
              <a:t>6. Der Stoff  mit warmem Wasser und milder Seife reinigen. Nach der Reinigung, lassen Sie die Babygehhilfe gut trocknen, bevor Sie diese verwenden. Es ist verboten die Babygehhilfe zu falten, bevor diese ganz trocken ist.</a:t>
            </a:r>
            <a:br>
              <a:rPr lang="de-DE" sz="800" dirty="0"/>
            </a:br>
            <a:r>
              <a:rPr lang="de-DE" sz="800" dirty="0"/>
              <a:t>7. Verwenden Sie keine starken Reinigungsmittel, Bleichmittel oder </a:t>
            </a:r>
            <a:r>
              <a:rPr lang="de-DE" sz="800" dirty="0" err="1"/>
              <a:t>abrasiven</a:t>
            </a:r>
            <a:r>
              <a:rPr lang="de-DE" sz="800" dirty="0"/>
              <a:t> Partikel, um das Produkt zu reinigen. Waschen in einer Waschmaschine, Schleudern und in einem Trockner trocknen sind verboten.</a:t>
            </a:r>
            <a:br>
              <a:rPr lang="de-DE" sz="800" dirty="0"/>
            </a:br>
            <a:r>
              <a:rPr lang="de-DE" sz="800" dirty="0"/>
              <a:t>8.   Reinigen Sie die Kunststoffteile mit einem feuchten, weichen Tuch und trocknen Sie mit einem trockenen, weichen Tuch.</a:t>
            </a:r>
            <a:br>
              <a:rPr lang="de-DE" sz="800" dirty="0"/>
            </a:br>
            <a:r>
              <a:rPr lang="de-DE" sz="800" dirty="0"/>
              <a:t>9. Lassen Sie das Produkt nicht auf der Auswirkungen von äußeren Faktoren - direkte Sonneneinstrahlung, Regen, Schnee oder Wind. Dies kann zu Schäden an Kunststoffteilen und Fading der Leinwand führen.</a:t>
            </a:r>
            <a:endParaRPr lang="bg-BG" sz="800" dirty="0"/>
          </a:p>
        </p:txBody>
      </p:sp>
      <p:sp>
        <p:nvSpPr>
          <p:cNvPr id="12" name="TextBox 78"/>
          <p:cNvSpPr txBox="1"/>
          <p:nvPr/>
        </p:nvSpPr>
        <p:spPr>
          <a:xfrm>
            <a:off x="5605312" y="3426976"/>
            <a:ext cx="3048000" cy="830997"/>
          </a:xfrm>
          <a:prstGeom prst="rect">
            <a:avLst/>
          </a:prstGeom>
          <a:noFill/>
        </p:spPr>
        <p:txBody>
          <a:bodyPr wrap="square" rtlCol="0">
            <a:spAutoFit/>
          </a:bodyPr>
          <a:lstStyle/>
          <a:p>
            <a:pPr algn="ctr"/>
            <a:r>
              <a:rPr lang="en-US" sz="800" b="1" dirty="0" err="1" smtClean="0">
                <a:cs typeface="Arial" pitchFamily="34" charset="0"/>
              </a:rPr>
              <a:t>Importeur</a:t>
            </a:r>
            <a:r>
              <a:rPr lang="en-US" sz="800" b="1" dirty="0" smtClean="0">
                <a:cs typeface="Arial" pitchFamily="34" charset="0"/>
              </a:rPr>
              <a:t>: Moni Trade ltd</a:t>
            </a:r>
            <a:r>
              <a:rPr lang="en-US" sz="800" b="1" dirty="0" smtClean="0">
                <a:cs typeface="Arial" pitchFamily="34" charset="0"/>
              </a:rPr>
              <a:t>.</a:t>
            </a:r>
            <a:r>
              <a:rPr lang="bg-BG" sz="800" b="1" dirty="0" smtClean="0">
                <a:cs typeface="Arial" pitchFamily="34" charset="0"/>
              </a:rPr>
              <a:t/>
            </a:r>
            <a:br>
              <a:rPr lang="bg-BG" sz="800" b="1" dirty="0" smtClean="0">
                <a:cs typeface="Arial" pitchFamily="34" charset="0"/>
              </a:rPr>
            </a:br>
            <a:r>
              <a:rPr lang="en-US" sz="800" b="1" dirty="0" err="1">
                <a:cs typeface="Arial" pitchFamily="34" charset="0"/>
              </a:rPr>
              <a:t>G</a:t>
            </a:r>
            <a:r>
              <a:rPr lang="en-US" sz="800" b="1" dirty="0" err="1" smtClean="0">
                <a:cs typeface="Arial" pitchFamily="34" charset="0"/>
              </a:rPr>
              <a:t>emacht</a:t>
            </a:r>
            <a:r>
              <a:rPr lang="en-US" sz="800" b="1" dirty="0" smtClean="0">
                <a:cs typeface="Arial" pitchFamily="34" charset="0"/>
              </a:rPr>
              <a:t> </a:t>
            </a:r>
            <a:r>
              <a:rPr lang="en-US" sz="800" b="1" dirty="0" err="1" smtClean="0">
                <a:cs typeface="Arial" pitchFamily="34" charset="0"/>
              </a:rPr>
              <a:t>für</a:t>
            </a:r>
            <a:r>
              <a:rPr lang="en-US" sz="800" b="1" dirty="0" smtClean="0">
                <a:cs typeface="Arial" pitchFamily="34" charset="0"/>
              </a:rPr>
              <a:t>: </a:t>
            </a:r>
            <a:r>
              <a:rPr lang="en-US" sz="800" b="1" dirty="0" err="1" smtClean="0">
                <a:cs typeface="Arial" pitchFamily="34" charset="0"/>
              </a:rPr>
              <a:t>Cangaroo</a:t>
            </a:r>
            <a:endParaRPr lang="bg-BG" sz="800" b="1" dirty="0" smtClean="0">
              <a:cs typeface="Arial" pitchFamily="34" charset="0"/>
            </a:endParaRPr>
          </a:p>
          <a:p>
            <a:pPr algn="ctr"/>
            <a:r>
              <a:rPr lang="en-US" sz="800" b="1" dirty="0" err="1" smtClean="0">
                <a:cs typeface="Arial" pitchFamily="34" charset="0"/>
              </a:rPr>
              <a:t>Adresse</a:t>
            </a:r>
            <a:r>
              <a:rPr lang="bg-BG" sz="800" b="1" dirty="0" smtClean="0">
                <a:cs typeface="Arial" pitchFamily="34" charset="0"/>
              </a:rPr>
              <a:t>: </a:t>
            </a:r>
            <a:r>
              <a:rPr lang="en-US" sz="800" b="1" dirty="0" smtClean="0">
                <a:cs typeface="Arial" pitchFamily="34" charset="0"/>
              </a:rPr>
              <a:t>Bulgaria</a:t>
            </a:r>
            <a:r>
              <a:rPr lang="bg-BG" sz="800" b="1" dirty="0" smtClean="0">
                <a:cs typeface="Arial" pitchFamily="34" charset="0"/>
              </a:rPr>
              <a:t>, </a:t>
            </a:r>
            <a:r>
              <a:rPr lang="en-US" sz="800" b="1" dirty="0" smtClean="0">
                <a:cs typeface="Arial" pitchFamily="34" charset="0"/>
              </a:rPr>
              <a:t>Sofia</a:t>
            </a:r>
            <a:r>
              <a:rPr lang="bg-BG" sz="800" b="1" dirty="0" smtClean="0">
                <a:cs typeface="Arial" pitchFamily="34" charset="0"/>
              </a:rPr>
              <a:t>, </a:t>
            </a:r>
          </a:p>
          <a:p>
            <a:pPr algn="ctr"/>
            <a:r>
              <a:rPr lang="en-US" sz="800" b="1" dirty="0" smtClean="0">
                <a:cs typeface="Arial" pitchFamily="34" charset="0"/>
              </a:rPr>
              <a:t>Trebich </a:t>
            </a:r>
            <a:r>
              <a:rPr lang="en-US" sz="800" b="1" dirty="0" err="1" smtClean="0">
                <a:cs typeface="Arial" pitchFamily="34" charset="0"/>
              </a:rPr>
              <a:t>nachbarshaft</a:t>
            </a:r>
            <a:r>
              <a:rPr lang="en-US" sz="800" b="1" dirty="0" smtClean="0">
                <a:cs typeface="Arial" pitchFamily="34" charset="0"/>
              </a:rPr>
              <a:t>, </a:t>
            </a:r>
            <a:r>
              <a:rPr lang="en-US" sz="800" b="1" dirty="0" err="1" smtClean="0">
                <a:cs typeface="Arial" pitchFamily="34" charset="0"/>
              </a:rPr>
              <a:t>Dolo</a:t>
            </a:r>
            <a:r>
              <a:rPr lang="en-US" sz="800" b="1" dirty="0" smtClean="0">
                <a:cs typeface="Arial" pitchFamily="34" charset="0"/>
              </a:rPr>
              <a:t> 1 str. </a:t>
            </a:r>
            <a:endParaRPr lang="bg-BG" sz="800" b="1" dirty="0" smtClean="0">
              <a:cs typeface="Arial" pitchFamily="34" charset="0"/>
            </a:endParaRPr>
          </a:p>
          <a:p>
            <a:pPr algn="ctr"/>
            <a:r>
              <a:rPr lang="en-US" sz="800" b="1" dirty="0" smtClean="0">
                <a:cs typeface="Arial" pitchFamily="34" charset="0"/>
              </a:rPr>
              <a:t>Tel</a:t>
            </a:r>
            <a:r>
              <a:rPr lang="bg-BG" sz="800" b="1" dirty="0" smtClean="0">
                <a:cs typeface="Arial" pitchFamily="34" charset="0"/>
              </a:rPr>
              <a:t>: 02/ 936 07 90</a:t>
            </a:r>
          </a:p>
          <a:p>
            <a:pPr algn="ctr"/>
            <a:r>
              <a:rPr lang="en-US" sz="800" b="1" dirty="0" smtClean="0">
                <a:cs typeface="Arial" pitchFamily="34" charset="0"/>
              </a:rPr>
              <a:t>Web: www.moni.bg</a:t>
            </a:r>
            <a:endParaRPr lang="bg-BG" sz="800" b="1" dirty="0">
              <a:cs typeface="Arial" pitchFamily="34" charset="0"/>
            </a:endParaRPr>
          </a:p>
        </p:txBody>
      </p:sp>
      <p:sp>
        <p:nvSpPr>
          <p:cNvPr id="13" name="TextBox 29"/>
          <p:cNvSpPr txBox="1"/>
          <p:nvPr/>
        </p:nvSpPr>
        <p:spPr>
          <a:xfrm>
            <a:off x="5004048" y="4314269"/>
            <a:ext cx="3852496" cy="1569660"/>
          </a:xfrm>
          <a:prstGeom prst="rect">
            <a:avLst/>
          </a:prstGeom>
          <a:noFill/>
        </p:spPr>
        <p:txBody>
          <a:bodyPr wrap="square" rtlCol="0">
            <a:spAutoFit/>
          </a:bodyPr>
          <a:lstStyle/>
          <a:p>
            <a:r>
              <a:rPr lang="el-GR" sz="800" dirty="0"/>
              <a:t>Το προϊόν αυτό είναι πιστοποιημένο σύμφωνα με τό Ευρωπαϊκό πρότυπο ασφαλείας </a:t>
            </a:r>
            <a:r>
              <a:rPr lang="en-US" sz="800" dirty="0"/>
              <a:t>EN</a:t>
            </a:r>
            <a:r>
              <a:rPr lang="ru-RU" sz="800" dirty="0"/>
              <a:t> 1273:2005 – </a:t>
            </a:r>
            <a:r>
              <a:rPr lang="el-GR" sz="800" dirty="0"/>
              <a:t>Προϊόντα που χρησιμοποιούνται κατά την ανατροφή μικρών παιδιών. Βρεφικές περπατούρες. Η περπατούρα προορίζεται για παιδιά που μπορούν να παραμείνουν σε καθιστή θέση χωρίς ξένη βοήθεια</a:t>
            </a:r>
            <a:r>
              <a:rPr lang="bg-BG" sz="800" dirty="0"/>
              <a:t>, </a:t>
            </a:r>
            <a:r>
              <a:rPr lang="el-GR" sz="800" dirty="0"/>
              <a:t>ηλικίας περίπου </a:t>
            </a:r>
            <a:r>
              <a:rPr lang="bg-BG" sz="800" dirty="0"/>
              <a:t>6 </a:t>
            </a:r>
            <a:r>
              <a:rPr lang="el-GR" sz="800" dirty="0"/>
              <a:t>μηνών και μέγιστου βάρους έως</a:t>
            </a:r>
            <a:r>
              <a:rPr lang="bg-BG" sz="800" dirty="0"/>
              <a:t> 12 </a:t>
            </a:r>
            <a:r>
              <a:rPr lang="el-GR" sz="800" dirty="0"/>
              <a:t>κιλά</a:t>
            </a:r>
            <a:r>
              <a:rPr lang="bg-BG" sz="800" dirty="0"/>
              <a:t>.</a:t>
            </a:r>
            <a:endParaRPr lang="en-US" sz="800" dirty="0"/>
          </a:p>
          <a:p>
            <a:r>
              <a:rPr lang="el-GR" sz="800" dirty="0"/>
              <a:t>ΠΡΟΣΟΧΗ</a:t>
            </a:r>
            <a:r>
              <a:rPr lang="bg-BG" sz="800" dirty="0"/>
              <a:t>! </a:t>
            </a:r>
            <a:r>
              <a:rPr lang="el-GR" sz="800" dirty="0"/>
              <a:t>ΤΟ ΠΑΙΔΙ ΣΑΣ ΘΑ ΕΙΝΑΙ ΠΡΟΣΤΑΤΕΥΜΕΝΟ ΜΕ ΤΟΝ ΚΑΛΥΤΕΡΟ ΔΥΝΑΤΟ ΤΡΟΠΟ</a:t>
            </a:r>
            <a:r>
              <a:rPr lang="bg-BG" sz="800" dirty="0"/>
              <a:t>, </a:t>
            </a:r>
            <a:r>
              <a:rPr lang="el-GR" sz="800" dirty="0"/>
              <a:t>ΕΑΝ ΑΚΟΛΟΥΘΕΙΤΕ ΤΙΣ ΣΥΜΒΟΥΛΕΣ ΚΑΙ ΤΙΣ ΟΔΗΓΙΕΣ ΧΡΗΣΗΣ</a:t>
            </a:r>
            <a:r>
              <a:rPr lang="bg-BG" sz="800" dirty="0"/>
              <a:t>! </a:t>
            </a:r>
            <a:r>
              <a:rPr lang="el-GR" sz="800" dirty="0"/>
              <a:t>Δώστε προσοχή στις συμβουλές ασφαλούς χρήσης και εξασφαλίστε όλα τα απαραίτητα μέτρα προφύλαξης</a:t>
            </a:r>
            <a:r>
              <a:rPr lang="bg-BG" sz="800" dirty="0"/>
              <a:t>, </a:t>
            </a:r>
            <a:r>
              <a:rPr lang="el-GR" sz="800" dirty="0"/>
              <a:t>ώστε να αποτρέψετε τον κίνδυνο τραυματισμού του παιδιού</a:t>
            </a:r>
            <a:r>
              <a:rPr lang="bg-BG" sz="800" dirty="0"/>
              <a:t>, </a:t>
            </a:r>
            <a:r>
              <a:rPr lang="el-GR" sz="800" dirty="0"/>
              <a:t>που μπορεί να προκύψει, εάν δεν ακολουθείτε τις οδηγίες και τις συμβουλές αυτές! Βεβαιωθείτε πως ο καθένας που χρησιμοποιεί την βρεφική περπατούρα γνωρίζει και ακολουθεί τις οδηγίες χρήσης.</a:t>
            </a:r>
            <a:endParaRPr lang="en-US" sz="800" dirty="0"/>
          </a:p>
        </p:txBody>
      </p:sp>
      <p:sp>
        <p:nvSpPr>
          <p:cNvPr id="14" name="TextBox 48"/>
          <p:cNvSpPr txBox="1"/>
          <p:nvPr/>
        </p:nvSpPr>
        <p:spPr>
          <a:xfrm>
            <a:off x="5004048" y="5869651"/>
            <a:ext cx="3852496"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900" b="1" dirty="0"/>
              <a:t>ΣΥΜΒΟΥΛΕΣ ΚΑΙ ΟΔΗΓΙΕΣ ΓΙΑ ΑΣΦΑΛΗ ΧΡΗΣΗ</a:t>
            </a:r>
            <a:endParaRPr lang="en-US" sz="900" dirty="0"/>
          </a:p>
        </p:txBody>
      </p:sp>
      <p:sp>
        <p:nvSpPr>
          <p:cNvPr id="15" name="TextBox 49"/>
          <p:cNvSpPr txBox="1"/>
          <p:nvPr/>
        </p:nvSpPr>
        <p:spPr>
          <a:xfrm>
            <a:off x="5004048" y="6087387"/>
            <a:ext cx="3852496" cy="461665"/>
          </a:xfrm>
          <a:prstGeom prst="rect">
            <a:avLst/>
          </a:prstGeom>
          <a:noFill/>
        </p:spPr>
        <p:txBody>
          <a:bodyPr wrap="square" rtlCol="0">
            <a:spAutoFit/>
          </a:bodyPr>
          <a:lstStyle/>
          <a:p>
            <a:pPr algn="ctr"/>
            <a:r>
              <a:rPr lang="el-GR" sz="800" b="1" dirty="0"/>
              <a:t>ΔΙΑΒΑΣΤΕ ΠΡΟΣΕΚΤΙΚΑ ΤΙΣ ΟΔΗΓΙΕΣ ΑΥΤΕΣ ΠΡΙΝ ΑΠΟ ΤΗΝ ΧΡΗΣΗ ΤΟΥ ΠΡΟΪΟΝΤΟΣ ΚΑΙ ΦΥΛΑΞΤΕ ΤΕΣ ΓΙΑ ΜΕΛΛΟΝΤΙΚΗ ΑΝΑΦΟΡΑ. Η ΣΩΣΤΗ ΧΡΗΣΗ ΚΑΙ ΣΥΝΤΗΡΗΣΗ ΤΟΥ ΠΡΟΪΟΝΤΟΣ ΑΥΤΟΥ ΕΙΝΑΙ ΕΞΑΙΡΕΤΙΚΗΣ ΣΗΜΑΣΙΑΣ.</a:t>
            </a:r>
            <a:endParaRPr lang="en-US" sz="800" dirty="0"/>
          </a:p>
        </p:txBody>
      </p:sp>
      <p:sp>
        <p:nvSpPr>
          <p:cNvPr id="16" name="Rounded Rectangle 52"/>
          <p:cNvSpPr/>
          <p:nvPr/>
        </p:nvSpPr>
        <p:spPr>
          <a:xfrm>
            <a:off x="5076056" y="4146446"/>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GR</a:t>
            </a:r>
            <a:endParaRPr lang="bg-BG" sz="700" b="1" dirty="0">
              <a:solidFill>
                <a:schemeClr val="tx1"/>
              </a:solidFill>
            </a:endParaRPr>
          </a:p>
        </p:txBody>
      </p:sp>
      <p:sp>
        <p:nvSpPr>
          <p:cNvPr id="17" name="TextBox 25"/>
          <p:cNvSpPr txBox="1"/>
          <p:nvPr/>
        </p:nvSpPr>
        <p:spPr>
          <a:xfrm>
            <a:off x="8653312" y="6585240"/>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14</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14305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179512" y="404664"/>
            <a:ext cx="3867859" cy="1077218"/>
          </a:xfrm>
          <a:prstGeom prst="rect">
            <a:avLst/>
          </a:prstGeom>
          <a:noFill/>
        </p:spPr>
        <p:txBody>
          <a:bodyPr wrap="square" rtlCol="0">
            <a:spAutoFit/>
          </a:bodyPr>
          <a:lstStyle/>
          <a:p>
            <a:r>
              <a:rPr lang="de-DE" sz="800" dirty="0"/>
              <a:t>Dieses Produkt entspricht des europäischen Standards EN 1273: 2005 – Produkte für </a:t>
            </a:r>
            <a:r>
              <a:rPr lang="de-DE" sz="800" dirty="0" err="1"/>
              <a:t>Kindererziehung.Babygehhilfe</a:t>
            </a:r>
            <a:r>
              <a:rPr lang="de-DE" sz="800" dirty="0"/>
              <a:t>. Die </a:t>
            </a:r>
            <a:r>
              <a:rPr lang="de-DE" sz="800" dirty="0" err="1"/>
              <a:t>Babyghehilfe</a:t>
            </a:r>
            <a:r>
              <a:rPr lang="de-DE" sz="800" dirty="0"/>
              <a:t> ist für </a:t>
            </a:r>
            <a:r>
              <a:rPr lang="de-DE" sz="800" dirty="0" err="1"/>
              <a:t>Kider</a:t>
            </a:r>
            <a:r>
              <a:rPr lang="de-DE" sz="800" dirty="0"/>
              <a:t> im Sitzalter, die ca. 6 Monaten alt sind und nicht mehr als 12 kg wiegen, geeignet.</a:t>
            </a:r>
            <a:endParaRPr lang="en-US" sz="800" dirty="0"/>
          </a:p>
          <a:p>
            <a:r>
              <a:rPr lang="de-DE" sz="800" dirty="0"/>
              <a:t>ACHTUNG! IHR KIND IST GESCHUTZT NUR WENN SIE DIE HINWEISE GENAU FOLGEN! Beachten Sie die Warnungen für den sicheren Gebrauch und nehmen Sie alle notwendigen Maßnahmen, um Verletzungen oder Schäden beim Nichtbeachten dieser Anleitung zu vermeiden! Stellen Sie sich sicher, dass Jeder, der das Produkt verwendet, die Bedienungsanleitung gelesen hat und diese beachtet.</a:t>
            </a:r>
            <a:endParaRPr lang="bg-BG" sz="800" dirty="0"/>
          </a:p>
        </p:txBody>
      </p:sp>
      <p:sp>
        <p:nvSpPr>
          <p:cNvPr id="3" name="TextBox 48"/>
          <p:cNvSpPr txBox="1"/>
          <p:nvPr/>
        </p:nvSpPr>
        <p:spPr>
          <a:xfrm>
            <a:off x="157064" y="1468220"/>
            <a:ext cx="3890307"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de-DE" sz="900" b="1" dirty="0"/>
              <a:t>EMPFEHLUNGEN UND SICHERHEITSHINWEISE</a:t>
            </a:r>
            <a:endParaRPr lang="en-US" sz="900" dirty="0"/>
          </a:p>
        </p:txBody>
      </p:sp>
      <p:sp>
        <p:nvSpPr>
          <p:cNvPr id="4" name="TextBox 49"/>
          <p:cNvSpPr txBox="1"/>
          <p:nvPr/>
        </p:nvSpPr>
        <p:spPr>
          <a:xfrm>
            <a:off x="157064" y="1684441"/>
            <a:ext cx="3890307" cy="584775"/>
          </a:xfrm>
          <a:prstGeom prst="rect">
            <a:avLst/>
          </a:prstGeom>
          <a:noFill/>
        </p:spPr>
        <p:txBody>
          <a:bodyPr wrap="square" rtlCol="0">
            <a:spAutoFit/>
          </a:bodyPr>
          <a:lstStyle/>
          <a:p>
            <a:pPr algn="ctr"/>
            <a:r>
              <a:rPr lang="de-DE" sz="800" b="1" dirty="0"/>
              <a:t>LESEN SIE DIESE BEDIENUNGSANLEITUNG SORGFÄLTIG DURCH, BEVOR SIE DAS PRODUKT VERWENDEN UND BEWAHREN  SIE DIESE FÜR ZUKÜNFTIGE REFERENZEN. DIE RICHTIGE VERWENDUNG UND WARTUNG DIESES PRODUKTS IST AUSSCHLIESSLICH WICHTIG.</a:t>
            </a:r>
            <a:endParaRPr lang="en-US" sz="800" dirty="0"/>
          </a:p>
        </p:txBody>
      </p:sp>
      <p:pic>
        <p:nvPicPr>
          <p:cNvPr id="5" name="Picture 50" descr="НЕ ОСТАВЯЙТЕ ДЕТЕТО БЕЗ НАДЗОР.jpg"/>
          <p:cNvPicPr>
            <a:picLocks noChangeAspect="1"/>
          </p:cNvPicPr>
          <p:nvPr/>
        </p:nvPicPr>
        <p:blipFill>
          <a:blip r:embed="rId2" cstate="print"/>
          <a:stretch>
            <a:fillRect/>
          </a:stretch>
        </p:blipFill>
        <p:spPr>
          <a:xfrm>
            <a:off x="1309376" y="2214322"/>
            <a:ext cx="1441851" cy="785008"/>
          </a:xfrm>
          <a:prstGeom prst="rect">
            <a:avLst/>
          </a:prstGeom>
        </p:spPr>
      </p:pic>
      <p:sp>
        <p:nvSpPr>
          <p:cNvPr id="6" name="Rounded Rectangle 52"/>
          <p:cNvSpPr/>
          <p:nvPr/>
        </p:nvSpPr>
        <p:spPr>
          <a:xfrm>
            <a:off x="229072" y="184500"/>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DE</a:t>
            </a:r>
            <a:endParaRPr lang="bg-BG" sz="700" b="1" dirty="0">
              <a:solidFill>
                <a:schemeClr val="tx1"/>
              </a:solidFill>
            </a:endParaRPr>
          </a:p>
        </p:txBody>
      </p:sp>
      <p:sp>
        <p:nvSpPr>
          <p:cNvPr id="7" name="TextBox 51"/>
          <p:cNvSpPr txBox="1"/>
          <p:nvPr/>
        </p:nvSpPr>
        <p:spPr>
          <a:xfrm>
            <a:off x="179512" y="3038946"/>
            <a:ext cx="3867859" cy="3498137"/>
          </a:xfrm>
          <a:prstGeom prst="rect">
            <a:avLst/>
          </a:prstGeom>
          <a:noFill/>
        </p:spPr>
        <p:txBody>
          <a:bodyPr wrap="square" rtlCol="0">
            <a:spAutoFit/>
          </a:bodyPr>
          <a:lstStyle/>
          <a:p>
            <a:pPr marL="12700" marR="2371">
              <a:lnSpc>
                <a:spcPts val="919"/>
              </a:lnSpc>
              <a:spcBef>
                <a:spcPts val="46"/>
              </a:spcBef>
            </a:pPr>
            <a:r>
              <a:rPr lang="de-DE" sz="800" b="1" spc="4" dirty="0">
                <a:cs typeface="Calibri"/>
              </a:rPr>
              <a:t>A</a:t>
            </a:r>
            <a:r>
              <a:rPr lang="de-DE" sz="800" b="1" spc="-4" dirty="0">
                <a:cs typeface="Calibri"/>
              </a:rPr>
              <a:t>C</a:t>
            </a:r>
            <a:r>
              <a:rPr lang="de-DE" sz="800" b="1" dirty="0">
                <a:cs typeface="Calibri"/>
              </a:rPr>
              <a:t>HTUN</a:t>
            </a:r>
            <a:r>
              <a:rPr lang="de-DE" sz="800" b="1" spc="4" dirty="0">
                <a:cs typeface="Calibri"/>
              </a:rPr>
              <a:t>G</a:t>
            </a:r>
            <a:r>
              <a:rPr lang="de-DE" sz="800" b="1" dirty="0">
                <a:cs typeface="Calibri"/>
              </a:rPr>
              <a:t>!</a:t>
            </a:r>
            <a:r>
              <a:rPr lang="de-DE" sz="800" b="1" spc="145" dirty="0">
                <a:cs typeface="Calibri"/>
              </a:rPr>
              <a:t> </a:t>
            </a:r>
            <a:r>
              <a:rPr lang="de-DE" sz="800" b="1" spc="4" dirty="0">
                <a:cs typeface="Calibri"/>
              </a:rPr>
              <a:t>B</a:t>
            </a:r>
            <a:r>
              <a:rPr lang="de-DE" sz="800" b="1" spc="-4" dirty="0">
                <a:cs typeface="Calibri"/>
              </a:rPr>
              <a:t>i</a:t>
            </a:r>
            <a:r>
              <a:rPr lang="de-DE" sz="800" b="1" dirty="0">
                <a:cs typeface="Calibri"/>
              </a:rPr>
              <a:t>tte</a:t>
            </a:r>
            <a:r>
              <a:rPr lang="de-DE" sz="800" b="1" spc="145" dirty="0">
                <a:cs typeface="Calibri"/>
              </a:rPr>
              <a:t> </a:t>
            </a:r>
            <a:r>
              <a:rPr lang="de-DE" sz="800" b="1" spc="-9" dirty="0">
                <a:cs typeface="Calibri"/>
              </a:rPr>
              <a:t>b</a:t>
            </a:r>
            <a:r>
              <a:rPr lang="de-DE" sz="800" b="1" spc="4" dirty="0">
                <a:cs typeface="Calibri"/>
              </a:rPr>
              <a:t>e</a:t>
            </a:r>
            <a:r>
              <a:rPr lang="de-DE" sz="800" b="1" dirty="0">
                <a:cs typeface="Calibri"/>
              </a:rPr>
              <a:t>ach</a:t>
            </a:r>
            <a:r>
              <a:rPr lang="de-DE" sz="800" b="1" spc="-14" dirty="0">
                <a:cs typeface="Calibri"/>
              </a:rPr>
              <a:t>t</a:t>
            </a:r>
            <a:r>
              <a:rPr lang="de-DE" sz="800" b="1" spc="4" dirty="0">
                <a:cs typeface="Calibri"/>
              </a:rPr>
              <a:t>e</a:t>
            </a:r>
            <a:r>
              <a:rPr lang="de-DE" sz="800" b="1" dirty="0">
                <a:cs typeface="Calibri"/>
              </a:rPr>
              <a:t>n</a:t>
            </a:r>
            <a:r>
              <a:rPr lang="de-DE" sz="800" b="1" spc="145" dirty="0">
                <a:cs typeface="Calibri"/>
              </a:rPr>
              <a:t> </a:t>
            </a:r>
            <a:r>
              <a:rPr lang="de-DE" sz="800" b="1" spc="-9" dirty="0">
                <a:cs typeface="Calibri"/>
              </a:rPr>
              <a:t>u</a:t>
            </a:r>
            <a:r>
              <a:rPr lang="de-DE" sz="800" b="1" dirty="0">
                <a:cs typeface="Calibri"/>
              </a:rPr>
              <a:t>nd</a:t>
            </a:r>
            <a:r>
              <a:rPr lang="de-DE" sz="800" b="1" spc="145" dirty="0">
                <a:cs typeface="Calibri"/>
              </a:rPr>
              <a:t> </a:t>
            </a:r>
            <a:r>
              <a:rPr lang="de-DE" sz="800" b="1" dirty="0">
                <a:cs typeface="Calibri"/>
              </a:rPr>
              <a:t>d</a:t>
            </a:r>
            <a:r>
              <a:rPr lang="de-DE" sz="800" b="1" spc="-4" dirty="0">
                <a:cs typeface="Calibri"/>
              </a:rPr>
              <a:t>i</a:t>
            </a:r>
            <a:r>
              <a:rPr lang="de-DE" sz="800" b="1" dirty="0">
                <a:cs typeface="Calibri"/>
              </a:rPr>
              <a:t>e</a:t>
            </a:r>
            <a:r>
              <a:rPr lang="de-DE" sz="800" b="1" spc="135" dirty="0">
                <a:cs typeface="Calibri"/>
              </a:rPr>
              <a:t> </a:t>
            </a:r>
            <a:r>
              <a:rPr lang="de-DE" sz="800" b="1" spc="4" dirty="0">
                <a:cs typeface="Calibri"/>
              </a:rPr>
              <a:t>W</a:t>
            </a:r>
            <a:r>
              <a:rPr lang="de-DE" sz="800" b="1" dirty="0">
                <a:cs typeface="Calibri"/>
              </a:rPr>
              <a:t>arn</a:t>
            </a:r>
            <a:r>
              <a:rPr lang="de-DE" sz="800" b="1" spc="-9" dirty="0">
                <a:cs typeface="Calibri"/>
              </a:rPr>
              <a:t>un</a:t>
            </a:r>
            <a:r>
              <a:rPr lang="de-DE" sz="800" b="1" dirty="0">
                <a:cs typeface="Calibri"/>
              </a:rPr>
              <a:t>g</a:t>
            </a:r>
            <a:r>
              <a:rPr lang="de-DE" sz="800" b="1" spc="-9" dirty="0">
                <a:cs typeface="Calibri"/>
              </a:rPr>
              <a:t>e</a:t>
            </a:r>
            <a:r>
              <a:rPr lang="de-DE" sz="800" b="1" spc="4" dirty="0">
                <a:cs typeface="Calibri"/>
              </a:rPr>
              <a:t>n</a:t>
            </a:r>
            <a:r>
              <a:rPr lang="de-DE" sz="800" b="1" dirty="0">
                <a:cs typeface="Calibri"/>
              </a:rPr>
              <a:t>,</a:t>
            </a:r>
            <a:r>
              <a:rPr lang="de-DE" sz="800" b="1" spc="150" dirty="0">
                <a:cs typeface="Calibri"/>
              </a:rPr>
              <a:t> </a:t>
            </a:r>
            <a:r>
              <a:rPr lang="de-DE" sz="800" b="1" spc="-4" dirty="0">
                <a:cs typeface="Calibri"/>
              </a:rPr>
              <a:t>A</a:t>
            </a:r>
            <a:r>
              <a:rPr lang="de-DE" sz="800" b="1" dirty="0">
                <a:cs typeface="Calibri"/>
              </a:rPr>
              <a:t>nw</a:t>
            </a:r>
            <a:r>
              <a:rPr lang="de-DE" sz="800" b="1" spc="4" dirty="0">
                <a:cs typeface="Calibri"/>
              </a:rPr>
              <a:t>e</a:t>
            </a:r>
            <a:r>
              <a:rPr lang="de-DE" sz="800" b="1" spc="-4" dirty="0">
                <a:cs typeface="Calibri"/>
              </a:rPr>
              <a:t>i</a:t>
            </a:r>
            <a:r>
              <a:rPr lang="de-DE" sz="800" b="1" spc="4" dirty="0">
                <a:cs typeface="Calibri"/>
              </a:rPr>
              <a:t>s</a:t>
            </a:r>
            <a:r>
              <a:rPr lang="de-DE" sz="800" b="1" spc="-9" dirty="0">
                <a:cs typeface="Calibri"/>
              </a:rPr>
              <a:t>un</a:t>
            </a:r>
            <a:r>
              <a:rPr lang="de-DE" sz="800" b="1" dirty="0">
                <a:cs typeface="Calibri"/>
              </a:rPr>
              <a:t>g</a:t>
            </a:r>
            <a:r>
              <a:rPr lang="de-DE" sz="800" b="1" spc="-9" dirty="0">
                <a:cs typeface="Calibri"/>
              </a:rPr>
              <a:t>e</a:t>
            </a:r>
            <a:r>
              <a:rPr lang="de-DE" sz="800" b="1" dirty="0">
                <a:cs typeface="Calibri"/>
              </a:rPr>
              <a:t>n</a:t>
            </a:r>
            <a:r>
              <a:rPr lang="de-DE" sz="800" b="1" spc="160" dirty="0">
                <a:cs typeface="Calibri"/>
              </a:rPr>
              <a:t> </a:t>
            </a:r>
            <a:r>
              <a:rPr lang="de-DE" sz="800" b="1" spc="-14" dirty="0">
                <a:cs typeface="Calibri"/>
              </a:rPr>
              <a:t>f</a:t>
            </a:r>
            <a:r>
              <a:rPr lang="de-DE" sz="800" b="1" dirty="0">
                <a:cs typeface="Calibri"/>
              </a:rPr>
              <a:t>ür</a:t>
            </a:r>
            <a:r>
              <a:rPr lang="de-DE" sz="800" b="1" spc="145" dirty="0">
                <a:cs typeface="Calibri"/>
              </a:rPr>
              <a:t> </a:t>
            </a:r>
            <a:r>
              <a:rPr lang="de-DE" sz="800" b="1" dirty="0">
                <a:cs typeface="Calibri"/>
              </a:rPr>
              <a:t>d</a:t>
            </a:r>
            <a:r>
              <a:rPr lang="de-DE" sz="800" b="1" spc="-4" dirty="0">
                <a:cs typeface="Calibri"/>
              </a:rPr>
              <a:t>i</a:t>
            </a:r>
            <a:r>
              <a:rPr lang="de-DE" sz="800" b="1" dirty="0">
                <a:cs typeface="Calibri"/>
              </a:rPr>
              <a:t>e</a:t>
            </a:r>
            <a:r>
              <a:rPr lang="de-DE" sz="800" b="1" spc="145" dirty="0">
                <a:cs typeface="Calibri"/>
              </a:rPr>
              <a:t> </a:t>
            </a:r>
            <a:r>
              <a:rPr lang="de-DE" sz="800" b="1" spc="-9" dirty="0">
                <a:cs typeface="Calibri"/>
              </a:rPr>
              <a:t>I</a:t>
            </a:r>
            <a:r>
              <a:rPr lang="de-DE" sz="800" b="1" dirty="0">
                <a:cs typeface="Calibri"/>
              </a:rPr>
              <a:t>n</a:t>
            </a:r>
            <a:r>
              <a:rPr lang="de-DE" sz="800" b="1" spc="4" dirty="0">
                <a:cs typeface="Calibri"/>
              </a:rPr>
              <a:t>s</a:t>
            </a:r>
            <a:r>
              <a:rPr lang="de-DE" sz="800" b="1" dirty="0">
                <a:cs typeface="Calibri"/>
              </a:rPr>
              <a:t>ta</a:t>
            </a:r>
            <a:r>
              <a:rPr lang="de-DE" sz="800" b="1" spc="-4" dirty="0">
                <a:cs typeface="Calibri"/>
              </a:rPr>
              <a:t>ll</a:t>
            </a:r>
            <a:r>
              <a:rPr lang="de-DE" sz="800" b="1" dirty="0">
                <a:cs typeface="Calibri"/>
              </a:rPr>
              <a:t>a</a:t>
            </a:r>
            <a:r>
              <a:rPr lang="de-DE" sz="800" b="1" spc="9" dirty="0">
                <a:cs typeface="Calibri"/>
              </a:rPr>
              <a:t>t</a:t>
            </a:r>
            <a:r>
              <a:rPr lang="de-DE" sz="800" b="1" spc="-4" dirty="0">
                <a:cs typeface="Calibri"/>
              </a:rPr>
              <a:t>i</a:t>
            </a:r>
            <a:r>
              <a:rPr lang="de-DE" sz="800" b="1" dirty="0">
                <a:cs typeface="Calibri"/>
              </a:rPr>
              <a:t>o</a:t>
            </a:r>
            <a:r>
              <a:rPr lang="de-DE" sz="800" b="1" spc="4" dirty="0">
                <a:cs typeface="Calibri"/>
              </a:rPr>
              <a:t>n</a:t>
            </a:r>
            <a:r>
              <a:rPr lang="de-DE" sz="800" b="1" dirty="0">
                <a:cs typeface="Calibri"/>
              </a:rPr>
              <a:t>,</a:t>
            </a:r>
            <a:r>
              <a:rPr lang="de-DE" sz="800" b="1" spc="150" dirty="0">
                <a:cs typeface="Calibri"/>
              </a:rPr>
              <a:t> </a:t>
            </a:r>
            <a:r>
              <a:rPr lang="de-DE" sz="800" b="1" dirty="0">
                <a:cs typeface="Calibri"/>
              </a:rPr>
              <a:t>d</a:t>
            </a:r>
            <a:r>
              <a:rPr lang="de-DE" sz="800" b="1" spc="-9" dirty="0">
                <a:cs typeface="Calibri"/>
              </a:rPr>
              <a:t>e</a:t>
            </a:r>
            <a:r>
              <a:rPr lang="de-DE" sz="800" b="1" dirty="0">
                <a:cs typeface="Calibri"/>
              </a:rPr>
              <a:t>n</a:t>
            </a:r>
            <a:r>
              <a:rPr lang="de-DE" sz="800" dirty="0">
                <a:cs typeface="Calibri"/>
              </a:rPr>
              <a:t> </a:t>
            </a:r>
            <a:r>
              <a:rPr lang="de-DE" sz="800" b="1" spc="4" dirty="0">
                <a:cs typeface="Calibri"/>
              </a:rPr>
              <a:t>Be</a:t>
            </a:r>
            <a:r>
              <a:rPr lang="de-DE" sz="800" b="1" dirty="0">
                <a:cs typeface="Calibri"/>
              </a:rPr>
              <a:t>tr</a:t>
            </a:r>
            <a:r>
              <a:rPr lang="de-DE" sz="800" b="1" spc="-4" dirty="0">
                <a:cs typeface="Calibri"/>
              </a:rPr>
              <a:t>i</a:t>
            </a:r>
            <a:r>
              <a:rPr lang="de-DE" sz="800" b="1" spc="-9" dirty="0">
                <a:cs typeface="Calibri"/>
              </a:rPr>
              <a:t>e</a:t>
            </a:r>
            <a:r>
              <a:rPr lang="de-DE" sz="800" b="1" dirty="0">
                <a:cs typeface="Calibri"/>
              </a:rPr>
              <a:t>b</a:t>
            </a:r>
            <a:r>
              <a:rPr lang="de-DE" sz="800" b="1" spc="145" dirty="0">
                <a:cs typeface="Calibri"/>
              </a:rPr>
              <a:t> </a:t>
            </a:r>
            <a:r>
              <a:rPr lang="de-DE" sz="800" b="1" dirty="0">
                <a:cs typeface="Calibri"/>
              </a:rPr>
              <a:t>u</a:t>
            </a:r>
            <a:r>
              <a:rPr lang="de-DE" sz="800" b="1" spc="-9" dirty="0">
                <a:cs typeface="Calibri"/>
              </a:rPr>
              <a:t>n</a:t>
            </a:r>
            <a:r>
              <a:rPr lang="de-DE" sz="800" b="1" dirty="0">
                <a:cs typeface="Calibri"/>
              </a:rPr>
              <a:t>d</a:t>
            </a:r>
            <a:r>
              <a:rPr lang="de-DE" sz="800" b="1" spc="155" dirty="0">
                <a:cs typeface="Calibri"/>
              </a:rPr>
              <a:t> </a:t>
            </a:r>
            <a:r>
              <a:rPr lang="de-DE" sz="800" b="1" dirty="0">
                <a:cs typeface="Calibri"/>
              </a:rPr>
              <a:t>d</a:t>
            </a:r>
            <a:r>
              <a:rPr lang="de-DE" sz="800" b="1" spc="-4" dirty="0">
                <a:cs typeface="Calibri"/>
              </a:rPr>
              <a:t>i</a:t>
            </a:r>
            <a:r>
              <a:rPr lang="de-DE" sz="800" b="1" dirty="0">
                <a:cs typeface="Calibri"/>
              </a:rPr>
              <a:t>e</a:t>
            </a:r>
            <a:r>
              <a:rPr lang="de-DE" sz="800" b="1" spc="145" dirty="0">
                <a:cs typeface="Calibri"/>
              </a:rPr>
              <a:t> </a:t>
            </a:r>
            <a:r>
              <a:rPr lang="de-DE" sz="800" b="1" spc="4" dirty="0">
                <a:cs typeface="Calibri"/>
              </a:rPr>
              <a:t>W</a:t>
            </a:r>
            <a:r>
              <a:rPr lang="de-DE" sz="800" b="1" dirty="0">
                <a:cs typeface="Calibri"/>
              </a:rPr>
              <a:t>art</a:t>
            </a:r>
            <a:r>
              <a:rPr lang="de-DE" sz="800" b="1" spc="-9" dirty="0">
                <a:cs typeface="Calibri"/>
              </a:rPr>
              <a:t>un</a:t>
            </a:r>
            <a:r>
              <a:rPr lang="de-DE" sz="800" b="1" dirty="0">
                <a:cs typeface="Calibri"/>
              </a:rPr>
              <a:t>g</a:t>
            </a:r>
            <a:r>
              <a:rPr lang="de-DE" sz="800" b="1" spc="160" dirty="0">
                <a:cs typeface="Calibri"/>
              </a:rPr>
              <a:t> </a:t>
            </a:r>
            <a:r>
              <a:rPr lang="de-DE" sz="800" b="1" spc="-14" dirty="0">
                <a:cs typeface="Calibri"/>
              </a:rPr>
              <a:t>f</a:t>
            </a:r>
            <a:r>
              <a:rPr lang="de-DE" sz="800" b="1" dirty="0">
                <a:cs typeface="Calibri"/>
              </a:rPr>
              <a:t>o</a:t>
            </a:r>
            <a:r>
              <a:rPr lang="de-DE" sz="800" b="1" spc="-4" dirty="0">
                <a:cs typeface="Calibri"/>
              </a:rPr>
              <a:t>l</a:t>
            </a:r>
            <a:r>
              <a:rPr lang="de-DE" sz="800" b="1" dirty="0">
                <a:cs typeface="Calibri"/>
              </a:rPr>
              <a:t>g</a:t>
            </a:r>
            <a:r>
              <a:rPr lang="de-DE" sz="800" b="1" spc="-9" dirty="0">
                <a:cs typeface="Calibri"/>
              </a:rPr>
              <a:t>e</a:t>
            </a:r>
            <a:r>
              <a:rPr lang="de-DE" sz="800" b="1" dirty="0">
                <a:cs typeface="Calibri"/>
              </a:rPr>
              <a:t>n!</a:t>
            </a:r>
            <a:r>
              <a:rPr lang="de-DE" sz="800" b="1" spc="145" dirty="0">
                <a:cs typeface="Calibri"/>
              </a:rPr>
              <a:t> </a:t>
            </a:r>
            <a:r>
              <a:rPr lang="de-DE" sz="800" b="1" spc="-4" dirty="0">
                <a:cs typeface="Calibri"/>
              </a:rPr>
              <a:t>A</a:t>
            </a:r>
            <a:r>
              <a:rPr lang="de-DE" sz="800" b="1" dirty="0">
                <a:cs typeface="Calibri"/>
              </a:rPr>
              <a:t>n</a:t>
            </a:r>
            <a:r>
              <a:rPr lang="de-DE" sz="800" b="1" spc="-9" dirty="0">
                <a:cs typeface="Calibri"/>
              </a:rPr>
              <a:t>d</a:t>
            </a:r>
            <a:r>
              <a:rPr lang="de-DE" sz="800" b="1" spc="4" dirty="0">
                <a:cs typeface="Calibri"/>
              </a:rPr>
              <a:t>e</a:t>
            </a:r>
            <a:r>
              <a:rPr lang="de-DE" sz="800" b="1" dirty="0">
                <a:cs typeface="Calibri"/>
              </a:rPr>
              <a:t>r</a:t>
            </a:r>
            <a:r>
              <a:rPr lang="de-DE" sz="800" b="1" spc="-9" dirty="0">
                <a:cs typeface="Calibri"/>
              </a:rPr>
              <a:t>n</a:t>
            </a:r>
            <a:r>
              <a:rPr lang="de-DE" sz="800" b="1" dirty="0">
                <a:cs typeface="Calibri"/>
              </a:rPr>
              <a:t>fa</a:t>
            </a:r>
            <a:r>
              <a:rPr lang="de-DE" sz="800" b="1" spc="-4" dirty="0">
                <a:cs typeface="Calibri"/>
              </a:rPr>
              <a:t>ll</a:t>
            </a:r>
            <a:r>
              <a:rPr lang="de-DE" sz="800" b="1" dirty="0">
                <a:cs typeface="Calibri"/>
              </a:rPr>
              <a:t>s</a:t>
            </a:r>
            <a:r>
              <a:rPr lang="de-DE" sz="800" b="1" spc="160" dirty="0">
                <a:cs typeface="Calibri"/>
              </a:rPr>
              <a:t> </a:t>
            </a:r>
            <a:r>
              <a:rPr lang="de-DE" sz="800" b="1" spc="9" dirty="0">
                <a:cs typeface="Calibri"/>
              </a:rPr>
              <a:t>k</a:t>
            </a:r>
            <a:r>
              <a:rPr lang="de-DE" sz="800" b="1" dirty="0">
                <a:cs typeface="Calibri"/>
              </a:rPr>
              <a:t>ann</a:t>
            </a:r>
            <a:r>
              <a:rPr lang="de-DE" sz="800" b="1" spc="160" dirty="0">
                <a:cs typeface="Calibri"/>
              </a:rPr>
              <a:t> </a:t>
            </a:r>
            <a:r>
              <a:rPr lang="de-DE" sz="800" b="1" spc="4" dirty="0">
                <a:cs typeface="Calibri"/>
              </a:rPr>
              <a:t>e</a:t>
            </a:r>
            <a:r>
              <a:rPr lang="de-DE" sz="800" b="1" dirty="0">
                <a:cs typeface="Calibri"/>
              </a:rPr>
              <a:t>s</a:t>
            </a:r>
            <a:r>
              <a:rPr lang="de-DE" sz="800" b="1" spc="145" dirty="0">
                <a:cs typeface="Calibri"/>
              </a:rPr>
              <a:t> </a:t>
            </a:r>
            <a:r>
              <a:rPr lang="de-DE" sz="800" b="1" spc="-4" dirty="0">
                <a:cs typeface="Calibri"/>
              </a:rPr>
              <a:t>z</a:t>
            </a:r>
            <a:r>
              <a:rPr lang="de-DE" sz="800" b="1" dirty="0">
                <a:cs typeface="Calibri"/>
              </a:rPr>
              <a:t>u</a:t>
            </a:r>
            <a:r>
              <a:rPr lang="de-DE" sz="800" b="1" spc="155" dirty="0">
                <a:cs typeface="Calibri"/>
              </a:rPr>
              <a:t> </a:t>
            </a:r>
            <a:r>
              <a:rPr lang="de-DE" sz="800" b="1" spc="4" dirty="0">
                <a:cs typeface="Calibri"/>
              </a:rPr>
              <a:t>s</a:t>
            </a:r>
            <a:r>
              <a:rPr lang="de-DE" sz="800" b="1" dirty="0">
                <a:cs typeface="Calibri"/>
              </a:rPr>
              <a:t>ch</a:t>
            </a:r>
            <a:r>
              <a:rPr lang="de-DE" sz="800" b="1" spc="-9" dirty="0">
                <a:cs typeface="Calibri"/>
              </a:rPr>
              <a:t>w</a:t>
            </a:r>
            <a:r>
              <a:rPr lang="de-DE" sz="800" b="1" spc="4" dirty="0">
                <a:cs typeface="Calibri"/>
              </a:rPr>
              <a:t>e</a:t>
            </a:r>
            <a:r>
              <a:rPr lang="de-DE" sz="800" b="1" spc="-9" dirty="0">
                <a:cs typeface="Calibri"/>
              </a:rPr>
              <a:t>r</a:t>
            </a:r>
            <a:r>
              <a:rPr lang="de-DE" sz="800" b="1" spc="4" dirty="0">
                <a:cs typeface="Calibri"/>
              </a:rPr>
              <a:t>e</a:t>
            </a:r>
            <a:r>
              <a:rPr lang="de-DE" sz="800" b="1" dirty="0">
                <a:cs typeface="Calibri"/>
              </a:rPr>
              <a:t>n</a:t>
            </a:r>
            <a:r>
              <a:rPr lang="de-DE" sz="800" b="1" spc="145" dirty="0">
                <a:cs typeface="Calibri"/>
              </a:rPr>
              <a:t> </a:t>
            </a:r>
            <a:r>
              <a:rPr lang="de-DE" sz="800" b="1" spc="4" dirty="0">
                <a:cs typeface="Calibri"/>
              </a:rPr>
              <a:t>V</a:t>
            </a:r>
            <a:r>
              <a:rPr lang="de-DE" sz="800" b="1" spc="-9" dirty="0">
                <a:cs typeface="Calibri"/>
              </a:rPr>
              <a:t>e</a:t>
            </a:r>
            <a:r>
              <a:rPr lang="de-DE" sz="800" b="1" dirty="0">
                <a:cs typeface="Calibri"/>
              </a:rPr>
              <a:t>r</a:t>
            </a:r>
            <a:r>
              <a:rPr lang="de-DE" sz="800" b="1" spc="-4" dirty="0">
                <a:cs typeface="Calibri"/>
              </a:rPr>
              <a:t>l</a:t>
            </a:r>
            <a:r>
              <a:rPr lang="de-DE" sz="800" b="1" spc="4" dirty="0">
                <a:cs typeface="Calibri"/>
              </a:rPr>
              <a:t>e</a:t>
            </a:r>
            <a:r>
              <a:rPr lang="de-DE" sz="800" b="1" dirty="0">
                <a:cs typeface="Calibri"/>
              </a:rPr>
              <a:t>t</a:t>
            </a:r>
            <a:r>
              <a:rPr lang="de-DE" sz="800" b="1" spc="-4" dirty="0">
                <a:cs typeface="Calibri"/>
              </a:rPr>
              <a:t>z</a:t>
            </a:r>
            <a:r>
              <a:rPr lang="de-DE" sz="800" b="1" dirty="0">
                <a:cs typeface="Calibri"/>
              </a:rPr>
              <a:t>u</a:t>
            </a:r>
            <a:r>
              <a:rPr lang="de-DE" sz="800" b="1" spc="-9" dirty="0">
                <a:cs typeface="Calibri"/>
              </a:rPr>
              <a:t>ng</a:t>
            </a:r>
            <a:r>
              <a:rPr lang="de-DE" sz="800" b="1" spc="4" dirty="0">
                <a:cs typeface="Calibri"/>
              </a:rPr>
              <a:t>e</a:t>
            </a:r>
            <a:r>
              <a:rPr lang="de-DE" sz="800" b="1" dirty="0">
                <a:cs typeface="Calibri"/>
              </a:rPr>
              <a:t>n</a:t>
            </a:r>
            <a:r>
              <a:rPr lang="de-DE" sz="800" b="1" spc="145" dirty="0">
                <a:cs typeface="Calibri"/>
              </a:rPr>
              <a:t> </a:t>
            </a:r>
            <a:r>
              <a:rPr lang="de-DE" sz="800" b="1" dirty="0">
                <a:cs typeface="Calibri"/>
              </a:rPr>
              <a:t>o</a:t>
            </a:r>
            <a:r>
              <a:rPr lang="de-DE" sz="800" b="1" spc="-9" dirty="0">
                <a:cs typeface="Calibri"/>
              </a:rPr>
              <a:t>d</a:t>
            </a:r>
            <a:r>
              <a:rPr lang="de-DE" sz="800" b="1" spc="4" dirty="0">
                <a:cs typeface="Calibri"/>
              </a:rPr>
              <a:t>e</a:t>
            </a:r>
            <a:r>
              <a:rPr lang="de-DE" sz="800" b="1" dirty="0">
                <a:cs typeface="Calibri"/>
              </a:rPr>
              <a:t>r</a:t>
            </a:r>
            <a:r>
              <a:rPr lang="de-DE" sz="800" dirty="0">
                <a:cs typeface="Calibri"/>
              </a:rPr>
              <a:t> </a:t>
            </a:r>
            <a:r>
              <a:rPr lang="de-DE" sz="800" b="1" spc="4" dirty="0">
                <a:cs typeface="Calibri"/>
              </a:rPr>
              <a:t>S</a:t>
            </a:r>
            <a:r>
              <a:rPr lang="de-DE" sz="800" b="1" dirty="0">
                <a:cs typeface="Calibri"/>
              </a:rPr>
              <a:t>chäd</a:t>
            </a:r>
            <a:r>
              <a:rPr lang="de-DE" sz="800" b="1" spc="4" dirty="0">
                <a:cs typeface="Calibri"/>
              </a:rPr>
              <a:t>e</a:t>
            </a:r>
            <a:r>
              <a:rPr lang="de-DE" sz="800" b="1" dirty="0">
                <a:cs typeface="Calibri"/>
              </a:rPr>
              <a:t>n</a:t>
            </a:r>
            <a:r>
              <a:rPr lang="de-DE" sz="800" b="1" spc="-29" dirty="0">
                <a:cs typeface="Calibri"/>
              </a:rPr>
              <a:t> </a:t>
            </a:r>
            <a:r>
              <a:rPr lang="de-DE" sz="800" b="1" dirty="0">
                <a:cs typeface="Calibri"/>
              </a:rPr>
              <a:t>an</a:t>
            </a:r>
            <a:r>
              <a:rPr lang="de-DE" sz="800" b="1" spc="-9" dirty="0">
                <a:cs typeface="Calibri"/>
              </a:rPr>
              <a:t> </a:t>
            </a:r>
            <a:r>
              <a:rPr lang="de-DE" sz="800" b="1" dirty="0">
                <a:cs typeface="Calibri"/>
              </a:rPr>
              <a:t>Ihr</a:t>
            </a:r>
            <a:r>
              <a:rPr lang="de-DE" sz="800" b="1" spc="4" dirty="0">
                <a:cs typeface="Calibri"/>
              </a:rPr>
              <a:t>e</a:t>
            </a:r>
            <a:r>
              <a:rPr lang="de-DE" sz="800" b="1" dirty="0">
                <a:cs typeface="Calibri"/>
              </a:rPr>
              <a:t>m</a:t>
            </a:r>
            <a:r>
              <a:rPr lang="de-DE" sz="800" b="1" spc="-29" dirty="0">
                <a:cs typeface="Calibri"/>
              </a:rPr>
              <a:t> </a:t>
            </a:r>
            <a:r>
              <a:rPr lang="de-DE" sz="800" b="1" spc="4" dirty="0">
                <a:cs typeface="Calibri"/>
              </a:rPr>
              <a:t>K</a:t>
            </a:r>
            <a:r>
              <a:rPr lang="de-DE" sz="800" b="1" spc="-4" dirty="0">
                <a:cs typeface="Calibri"/>
              </a:rPr>
              <a:t>i</a:t>
            </a:r>
            <a:r>
              <a:rPr lang="de-DE" sz="800" b="1" dirty="0">
                <a:cs typeface="Calibri"/>
              </a:rPr>
              <a:t>nd</a:t>
            </a:r>
            <a:r>
              <a:rPr lang="de-DE" sz="800" b="1" spc="-9" dirty="0">
                <a:cs typeface="Calibri"/>
              </a:rPr>
              <a:t> </a:t>
            </a:r>
            <a:r>
              <a:rPr lang="de-DE" sz="800" b="1" dirty="0">
                <a:cs typeface="Calibri"/>
              </a:rPr>
              <a:t>führ</a:t>
            </a:r>
            <a:r>
              <a:rPr lang="de-DE" sz="800" b="1" spc="4" dirty="0">
                <a:cs typeface="Calibri"/>
              </a:rPr>
              <a:t>en</a:t>
            </a:r>
            <a:r>
              <a:rPr lang="de-DE" sz="800" b="1" dirty="0">
                <a:cs typeface="Calibri"/>
              </a:rPr>
              <a:t>!</a:t>
            </a:r>
            <a:endParaRPr lang="de-DE" sz="800" dirty="0">
              <a:cs typeface="Calibri"/>
            </a:endParaRPr>
          </a:p>
          <a:p>
            <a:pPr marL="12700">
              <a:lnSpc>
                <a:spcPct val="101725"/>
              </a:lnSpc>
              <a:spcBef>
                <a:spcPts val="122"/>
              </a:spcBef>
            </a:pPr>
            <a:r>
              <a:rPr lang="de-DE" sz="800" dirty="0">
                <a:cs typeface="Calibri"/>
              </a:rPr>
              <a:t>1.</a:t>
            </a:r>
            <a:r>
              <a:rPr lang="de-DE" sz="800" spc="74" dirty="0">
                <a:cs typeface="Calibri"/>
              </a:rPr>
              <a:t> </a:t>
            </a:r>
            <a:r>
              <a:rPr lang="de-DE" sz="800" spc="-4" dirty="0">
                <a:cs typeface="Calibri"/>
              </a:rPr>
              <a:t>W</a:t>
            </a:r>
            <a:r>
              <a:rPr lang="de-DE" sz="800" dirty="0">
                <a:cs typeface="Calibri"/>
              </a:rPr>
              <a:t>A</a:t>
            </a:r>
            <a:r>
              <a:rPr lang="de-DE" sz="800" spc="-4" dirty="0">
                <a:cs typeface="Calibri"/>
              </a:rPr>
              <a:t>R</a:t>
            </a:r>
            <a:r>
              <a:rPr lang="de-DE" sz="800" dirty="0">
                <a:cs typeface="Calibri"/>
              </a:rPr>
              <a:t>NU</a:t>
            </a:r>
            <a:r>
              <a:rPr lang="de-DE" sz="800" spc="-14" dirty="0">
                <a:cs typeface="Calibri"/>
              </a:rPr>
              <a:t>N</a:t>
            </a:r>
            <a:r>
              <a:rPr lang="de-DE" sz="800" dirty="0">
                <a:cs typeface="Calibri"/>
              </a:rPr>
              <a:t>G!</a:t>
            </a:r>
            <a:r>
              <a:rPr lang="de-DE" sz="800" spc="74" dirty="0">
                <a:cs typeface="Calibri"/>
              </a:rPr>
              <a:t> </a:t>
            </a:r>
            <a:r>
              <a:rPr lang="de-DE" sz="800" dirty="0">
                <a:cs typeface="Calibri"/>
              </a:rPr>
              <a:t>Ihr</a:t>
            </a:r>
            <a:r>
              <a:rPr lang="de-DE" sz="800" spc="69" dirty="0">
                <a:cs typeface="Calibri"/>
              </a:rPr>
              <a:t> </a:t>
            </a:r>
            <a:r>
              <a:rPr lang="de-DE" sz="800" dirty="0">
                <a:cs typeface="Calibri"/>
              </a:rPr>
              <a:t>K</a:t>
            </a:r>
            <a:r>
              <a:rPr lang="de-DE" sz="800" spc="-4" dirty="0">
                <a:cs typeface="Calibri"/>
              </a:rPr>
              <a:t>i</a:t>
            </a:r>
            <a:r>
              <a:rPr lang="de-DE" sz="800" dirty="0">
                <a:cs typeface="Calibri"/>
              </a:rPr>
              <a:t>nd</a:t>
            </a:r>
            <a:r>
              <a:rPr lang="de-DE" sz="800" spc="79" dirty="0">
                <a:cs typeface="Calibri"/>
              </a:rPr>
              <a:t> </a:t>
            </a:r>
            <a:r>
              <a:rPr lang="de-DE" sz="800" dirty="0">
                <a:cs typeface="Calibri"/>
              </a:rPr>
              <a:t>n</a:t>
            </a:r>
            <a:r>
              <a:rPr lang="de-DE" sz="800" spc="-4" dirty="0">
                <a:cs typeface="Calibri"/>
              </a:rPr>
              <a:t>ie</a:t>
            </a:r>
            <a:r>
              <a:rPr lang="de-DE" sz="800" spc="4" dirty="0">
                <a:cs typeface="Calibri"/>
              </a:rPr>
              <a:t>m</a:t>
            </a:r>
            <a:r>
              <a:rPr lang="de-DE" sz="800" dirty="0">
                <a:cs typeface="Calibri"/>
              </a:rPr>
              <a:t>a</a:t>
            </a:r>
            <a:r>
              <a:rPr lang="de-DE" sz="800" spc="-4" dirty="0">
                <a:cs typeface="Calibri"/>
              </a:rPr>
              <a:t>l</a:t>
            </a:r>
            <a:r>
              <a:rPr lang="de-DE" sz="800" dirty="0">
                <a:cs typeface="Calibri"/>
              </a:rPr>
              <a:t>s</a:t>
            </a:r>
            <a:r>
              <a:rPr lang="de-DE" sz="800" spc="79" dirty="0">
                <a:cs typeface="Calibri"/>
              </a:rPr>
              <a:t> </a:t>
            </a:r>
            <a:r>
              <a:rPr lang="de-DE" sz="800" spc="9" dirty="0">
                <a:cs typeface="Calibri"/>
              </a:rPr>
              <a:t>u</a:t>
            </a:r>
            <a:r>
              <a:rPr lang="de-DE" sz="800" dirty="0">
                <a:cs typeface="Calibri"/>
              </a:rPr>
              <a:t>n</a:t>
            </a:r>
            <a:r>
              <a:rPr lang="de-DE" sz="800" spc="9" dirty="0">
                <a:cs typeface="Calibri"/>
              </a:rPr>
              <a:t>b</a:t>
            </a:r>
            <a:r>
              <a:rPr lang="de-DE" sz="800" spc="-4" dirty="0">
                <a:cs typeface="Calibri"/>
              </a:rPr>
              <a:t>e</a:t>
            </a:r>
            <a:r>
              <a:rPr lang="de-DE" sz="800" dirty="0">
                <a:cs typeface="Calibri"/>
              </a:rPr>
              <a:t>a</a:t>
            </a:r>
            <a:r>
              <a:rPr lang="de-DE" sz="800" spc="9" dirty="0">
                <a:cs typeface="Calibri"/>
              </a:rPr>
              <a:t>u</a:t>
            </a:r>
            <a:r>
              <a:rPr lang="de-DE" sz="800" spc="-4" dirty="0">
                <a:cs typeface="Calibri"/>
              </a:rPr>
              <a:t>f</a:t>
            </a:r>
            <a:r>
              <a:rPr lang="de-DE" sz="800" spc="9" dirty="0">
                <a:cs typeface="Calibri"/>
              </a:rPr>
              <a:t>s</a:t>
            </a:r>
            <a:r>
              <a:rPr lang="de-DE" sz="800" spc="-4" dirty="0">
                <a:cs typeface="Calibri"/>
              </a:rPr>
              <a:t>ic</a:t>
            </a:r>
            <a:r>
              <a:rPr lang="de-DE" sz="800" dirty="0">
                <a:cs typeface="Calibri"/>
              </a:rPr>
              <a:t>h</a:t>
            </a:r>
            <a:r>
              <a:rPr lang="de-DE" sz="800" spc="4" dirty="0">
                <a:cs typeface="Calibri"/>
              </a:rPr>
              <a:t>t</a:t>
            </a:r>
            <a:r>
              <a:rPr lang="de-DE" sz="800" spc="-4" dirty="0">
                <a:cs typeface="Calibri"/>
              </a:rPr>
              <a:t>i</a:t>
            </a:r>
            <a:r>
              <a:rPr lang="de-DE" sz="800" spc="4" dirty="0">
                <a:cs typeface="Calibri"/>
              </a:rPr>
              <a:t>g</a:t>
            </a:r>
            <a:r>
              <a:rPr lang="de-DE" sz="800" dirty="0">
                <a:cs typeface="Calibri"/>
              </a:rPr>
              <a:t>t</a:t>
            </a:r>
            <a:r>
              <a:rPr lang="de-DE" sz="800" spc="84" dirty="0">
                <a:cs typeface="Calibri"/>
              </a:rPr>
              <a:t> </a:t>
            </a:r>
            <a:r>
              <a:rPr lang="de-DE" sz="800" dirty="0">
                <a:cs typeface="Calibri"/>
              </a:rPr>
              <a:t>v</a:t>
            </a:r>
            <a:r>
              <a:rPr lang="de-DE" sz="800" spc="-4" dirty="0">
                <a:cs typeface="Calibri"/>
              </a:rPr>
              <a:t>o</a:t>
            </a:r>
            <a:r>
              <a:rPr lang="de-DE" sz="800" dirty="0">
                <a:cs typeface="Calibri"/>
              </a:rPr>
              <a:t>n</a:t>
            </a:r>
            <a:r>
              <a:rPr lang="de-DE" sz="800" spc="79" dirty="0">
                <a:cs typeface="Calibri"/>
              </a:rPr>
              <a:t> </a:t>
            </a:r>
            <a:r>
              <a:rPr lang="de-DE" sz="800" spc="-4" dirty="0">
                <a:cs typeface="Calibri"/>
              </a:rPr>
              <a:t>ei</a:t>
            </a:r>
            <a:r>
              <a:rPr lang="de-DE" sz="800" dirty="0">
                <a:cs typeface="Calibri"/>
              </a:rPr>
              <a:t>n</a:t>
            </a:r>
            <a:r>
              <a:rPr lang="de-DE" sz="800" spc="-4" dirty="0">
                <a:cs typeface="Calibri"/>
              </a:rPr>
              <a:t>e</a:t>
            </a:r>
            <a:r>
              <a:rPr lang="de-DE" sz="800" dirty="0">
                <a:cs typeface="Calibri"/>
              </a:rPr>
              <a:t>m</a:t>
            </a:r>
            <a:r>
              <a:rPr lang="de-DE" sz="800" spc="90" dirty="0">
                <a:cs typeface="Calibri"/>
              </a:rPr>
              <a:t> </a:t>
            </a:r>
            <a:r>
              <a:rPr lang="de-DE" sz="800" spc="4" dirty="0">
                <a:cs typeface="Calibri"/>
              </a:rPr>
              <a:t>E</a:t>
            </a:r>
            <a:r>
              <a:rPr lang="de-DE" sz="800" spc="-4" dirty="0">
                <a:cs typeface="Calibri"/>
              </a:rPr>
              <a:t>r</a:t>
            </a:r>
            <a:r>
              <a:rPr lang="de-DE" sz="800" dirty="0">
                <a:cs typeface="Calibri"/>
              </a:rPr>
              <a:t>wa</a:t>
            </a:r>
            <a:r>
              <a:rPr lang="de-DE" sz="800" spc="-4" dirty="0">
                <a:cs typeface="Calibri"/>
              </a:rPr>
              <a:t>c</a:t>
            </a:r>
            <a:r>
              <a:rPr lang="de-DE" sz="800" dirty="0">
                <a:cs typeface="Calibri"/>
              </a:rPr>
              <a:t>hs</a:t>
            </a:r>
            <a:r>
              <a:rPr lang="de-DE" sz="800" spc="-4" dirty="0">
                <a:cs typeface="Calibri"/>
              </a:rPr>
              <a:t>e</a:t>
            </a:r>
            <a:r>
              <a:rPr lang="de-DE" sz="800" dirty="0">
                <a:cs typeface="Calibri"/>
              </a:rPr>
              <a:t>n</a:t>
            </a:r>
            <a:r>
              <a:rPr lang="de-DE" sz="800" spc="-4" dirty="0">
                <a:cs typeface="Calibri"/>
              </a:rPr>
              <a:t>e</a:t>
            </a:r>
            <a:r>
              <a:rPr lang="de-DE" sz="800" spc="14" dirty="0">
                <a:cs typeface="Calibri"/>
              </a:rPr>
              <a:t>n</a:t>
            </a:r>
            <a:r>
              <a:rPr lang="de-DE" sz="800" dirty="0">
                <a:cs typeface="Calibri"/>
              </a:rPr>
              <a:t>,</a:t>
            </a:r>
            <a:r>
              <a:rPr lang="de-DE" sz="800" spc="84" dirty="0">
                <a:cs typeface="Calibri"/>
              </a:rPr>
              <a:t> </a:t>
            </a:r>
            <a:r>
              <a:rPr lang="de-DE" sz="800" dirty="0">
                <a:cs typeface="Calibri"/>
              </a:rPr>
              <a:t>wäh</a:t>
            </a:r>
            <a:r>
              <a:rPr lang="de-DE" sz="800" spc="-4" dirty="0">
                <a:cs typeface="Calibri"/>
              </a:rPr>
              <a:t>re</a:t>
            </a:r>
            <a:r>
              <a:rPr lang="de-DE" sz="800" dirty="0">
                <a:cs typeface="Calibri"/>
              </a:rPr>
              <a:t>nd</a:t>
            </a:r>
            <a:r>
              <a:rPr lang="de-DE" sz="800" spc="84" dirty="0">
                <a:cs typeface="Calibri"/>
              </a:rPr>
              <a:t> </a:t>
            </a:r>
            <a:r>
              <a:rPr lang="de-DE" sz="800" spc="-4" dirty="0">
                <a:cs typeface="Calibri"/>
              </a:rPr>
              <a:t>i</a:t>
            </a:r>
            <a:r>
              <a:rPr lang="de-DE" sz="800" dirty="0">
                <a:cs typeface="Calibri"/>
              </a:rPr>
              <a:t>n</a:t>
            </a:r>
            <a:r>
              <a:rPr lang="de-DE" sz="800" spc="79" dirty="0">
                <a:cs typeface="Calibri"/>
              </a:rPr>
              <a:t> </a:t>
            </a:r>
            <a:r>
              <a:rPr lang="de-DE" sz="800" dirty="0">
                <a:cs typeface="Calibri"/>
              </a:rPr>
              <a:t>d</a:t>
            </a:r>
            <a:r>
              <a:rPr lang="de-DE" sz="800" spc="-4" dirty="0">
                <a:cs typeface="Calibri"/>
              </a:rPr>
              <a:t>e</a:t>
            </a:r>
            <a:r>
              <a:rPr lang="de-DE" sz="800" dirty="0">
                <a:cs typeface="Calibri"/>
              </a:rPr>
              <a:t>r </a:t>
            </a:r>
            <a:r>
              <a:rPr lang="de-DE" sz="800" spc="-4" dirty="0">
                <a:cs typeface="Calibri"/>
              </a:rPr>
              <a:t>B</a:t>
            </a:r>
            <a:r>
              <a:rPr lang="de-DE" sz="800" dirty="0">
                <a:cs typeface="Calibri"/>
              </a:rPr>
              <a:t>ab</a:t>
            </a:r>
            <a:r>
              <a:rPr lang="de-DE" sz="800" spc="-4" dirty="0">
                <a:cs typeface="Calibri"/>
              </a:rPr>
              <a:t>y</a:t>
            </a:r>
            <a:r>
              <a:rPr lang="de-DE" sz="800" spc="4" dirty="0">
                <a:cs typeface="Calibri"/>
              </a:rPr>
              <a:t>-W</a:t>
            </a:r>
            <a:r>
              <a:rPr lang="de-DE" sz="800" dirty="0">
                <a:cs typeface="Calibri"/>
              </a:rPr>
              <a:t>a</a:t>
            </a:r>
            <a:r>
              <a:rPr lang="de-DE" sz="800" spc="-4" dirty="0">
                <a:cs typeface="Calibri"/>
              </a:rPr>
              <a:t>lker</a:t>
            </a:r>
            <a:r>
              <a:rPr lang="de-DE" sz="800" dirty="0">
                <a:cs typeface="Calibri"/>
              </a:rPr>
              <a:t>.</a:t>
            </a:r>
          </a:p>
          <a:p>
            <a:pPr marL="12700" marR="3381">
              <a:lnSpc>
                <a:spcPts val="960"/>
              </a:lnSpc>
            </a:pPr>
            <a:r>
              <a:rPr lang="de-DE" sz="800" dirty="0">
                <a:cs typeface="Calibri"/>
              </a:rPr>
              <a:t>2.</a:t>
            </a:r>
            <a:r>
              <a:rPr lang="de-DE" sz="800" spc="84" dirty="0">
                <a:cs typeface="Calibri"/>
              </a:rPr>
              <a:t> </a:t>
            </a:r>
            <a:r>
              <a:rPr lang="de-DE" sz="800" spc="4" dirty="0">
                <a:cs typeface="Calibri"/>
              </a:rPr>
              <a:t>W</a:t>
            </a:r>
            <a:r>
              <a:rPr lang="de-DE" sz="800" dirty="0">
                <a:cs typeface="Calibri"/>
              </a:rPr>
              <a:t>A</a:t>
            </a:r>
            <a:r>
              <a:rPr lang="de-DE" sz="800" spc="-4" dirty="0">
                <a:cs typeface="Calibri"/>
              </a:rPr>
              <a:t>R</a:t>
            </a:r>
            <a:r>
              <a:rPr lang="de-DE" sz="800" dirty="0">
                <a:cs typeface="Calibri"/>
              </a:rPr>
              <a:t>N</a:t>
            </a:r>
            <a:r>
              <a:rPr lang="de-DE" sz="800" spc="-9" dirty="0">
                <a:cs typeface="Calibri"/>
              </a:rPr>
              <a:t>U</a:t>
            </a:r>
            <a:r>
              <a:rPr lang="de-DE" sz="800" dirty="0">
                <a:cs typeface="Calibri"/>
              </a:rPr>
              <a:t>NG!</a:t>
            </a:r>
            <a:r>
              <a:rPr lang="de-DE" sz="800" spc="100" dirty="0">
                <a:cs typeface="Calibri"/>
              </a:rPr>
              <a:t> </a:t>
            </a:r>
            <a:r>
              <a:rPr lang="de-DE" sz="800" dirty="0">
                <a:cs typeface="Calibri"/>
              </a:rPr>
              <a:t>Ihr</a:t>
            </a:r>
            <a:r>
              <a:rPr lang="de-DE" sz="800" spc="79" dirty="0">
                <a:cs typeface="Calibri"/>
              </a:rPr>
              <a:t> </a:t>
            </a:r>
            <a:r>
              <a:rPr lang="de-DE" sz="800" dirty="0">
                <a:cs typeface="Calibri"/>
              </a:rPr>
              <a:t>K</a:t>
            </a:r>
            <a:r>
              <a:rPr lang="de-DE" sz="800" spc="-4" dirty="0">
                <a:cs typeface="Calibri"/>
              </a:rPr>
              <a:t>i</a:t>
            </a:r>
            <a:r>
              <a:rPr lang="de-DE" sz="800" dirty="0">
                <a:cs typeface="Calibri"/>
              </a:rPr>
              <a:t>nd</a:t>
            </a:r>
            <a:r>
              <a:rPr lang="de-DE" sz="800" spc="95" dirty="0">
                <a:cs typeface="Calibri"/>
              </a:rPr>
              <a:t> </a:t>
            </a:r>
            <a:r>
              <a:rPr lang="de-DE" sz="800" spc="-4" dirty="0">
                <a:cs typeface="Calibri"/>
              </a:rPr>
              <a:t>k</a:t>
            </a:r>
            <a:r>
              <a:rPr lang="de-DE" sz="800" spc="9" dirty="0">
                <a:cs typeface="Calibri"/>
              </a:rPr>
              <a:t>a</a:t>
            </a:r>
            <a:r>
              <a:rPr lang="de-DE" sz="800" dirty="0">
                <a:cs typeface="Calibri"/>
              </a:rPr>
              <a:t>nn</a:t>
            </a:r>
            <a:r>
              <a:rPr lang="de-DE" sz="800" spc="95" dirty="0">
                <a:cs typeface="Calibri"/>
              </a:rPr>
              <a:t> </a:t>
            </a:r>
            <a:r>
              <a:rPr lang="de-DE" sz="800" spc="9" dirty="0">
                <a:cs typeface="Calibri"/>
              </a:rPr>
              <a:t>s</a:t>
            </a:r>
            <a:r>
              <a:rPr lang="de-DE" sz="800" spc="-4" dirty="0">
                <a:cs typeface="Calibri"/>
              </a:rPr>
              <a:t>ic</a:t>
            </a:r>
            <a:r>
              <a:rPr lang="de-DE" sz="800" dirty="0">
                <a:cs typeface="Calibri"/>
              </a:rPr>
              <a:t>h</a:t>
            </a:r>
            <a:r>
              <a:rPr lang="de-DE" sz="800" spc="95" dirty="0">
                <a:cs typeface="Calibri"/>
              </a:rPr>
              <a:t> </a:t>
            </a:r>
            <a:r>
              <a:rPr lang="de-DE" sz="800" dirty="0">
                <a:cs typeface="Calibri"/>
              </a:rPr>
              <a:t>s</a:t>
            </a:r>
            <a:r>
              <a:rPr lang="de-DE" sz="800" spc="4" dirty="0">
                <a:cs typeface="Calibri"/>
              </a:rPr>
              <a:t>c</a:t>
            </a:r>
            <a:r>
              <a:rPr lang="de-DE" sz="800" dirty="0">
                <a:cs typeface="Calibri"/>
              </a:rPr>
              <a:t>hn</a:t>
            </a:r>
            <a:r>
              <a:rPr lang="de-DE" sz="800" spc="4" dirty="0">
                <a:cs typeface="Calibri"/>
              </a:rPr>
              <a:t>e</a:t>
            </a:r>
            <a:r>
              <a:rPr lang="de-DE" sz="800" spc="-4" dirty="0">
                <a:cs typeface="Calibri"/>
              </a:rPr>
              <a:t>l</a:t>
            </a:r>
            <a:r>
              <a:rPr lang="de-DE" sz="800" spc="4" dirty="0">
                <a:cs typeface="Calibri"/>
              </a:rPr>
              <a:t>l</a:t>
            </a:r>
            <a:r>
              <a:rPr lang="de-DE" sz="800" spc="-4" dirty="0">
                <a:cs typeface="Calibri"/>
              </a:rPr>
              <a:t>e</a:t>
            </a:r>
            <a:r>
              <a:rPr lang="de-DE" sz="800" dirty="0">
                <a:cs typeface="Calibri"/>
              </a:rPr>
              <a:t>r</a:t>
            </a:r>
            <a:r>
              <a:rPr lang="de-DE" sz="800" spc="95" dirty="0">
                <a:cs typeface="Calibri"/>
              </a:rPr>
              <a:t> </a:t>
            </a:r>
            <a:r>
              <a:rPr lang="de-DE" sz="800" dirty="0">
                <a:cs typeface="Calibri"/>
              </a:rPr>
              <a:t>b</a:t>
            </a:r>
            <a:r>
              <a:rPr lang="de-DE" sz="800" spc="-4" dirty="0">
                <a:cs typeface="Calibri"/>
              </a:rPr>
              <a:t>e</a:t>
            </a:r>
            <a:r>
              <a:rPr lang="de-DE" sz="800" spc="14" dirty="0">
                <a:cs typeface="Calibri"/>
              </a:rPr>
              <a:t>w</a:t>
            </a:r>
            <a:r>
              <a:rPr lang="de-DE" sz="800" spc="-4" dirty="0">
                <a:cs typeface="Calibri"/>
              </a:rPr>
              <a:t>e</a:t>
            </a:r>
            <a:r>
              <a:rPr lang="de-DE" sz="800" spc="4" dirty="0">
                <a:cs typeface="Calibri"/>
              </a:rPr>
              <a:t>g</a:t>
            </a:r>
            <a:r>
              <a:rPr lang="de-DE" sz="800" spc="-4" dirty="0">
                <a:cs typeface="Calibri"/>
              </a:rPr>
              <a:t>e</a:t>
            </a:r>
            <a:r>
              <a:rPr lang="de-DE" sz="800" dirty="0">
                <a:cs typeface="Calibri"/>
              </a:rPr>
              <a:t>n</a:t>
            </a:r>
            <a:r>
              <a:rPr lang="de-DE" sz="800" spc="95" dirty="0">
                <a:cs typeface="Calibri"/>
              </a:rPr>
              <a:t> </a:t>
            </a:r>
            <a:r>
              <a:rPr lang="de-DE" sz="800" dirty="0">
                <a:cs typeface="Calibri"/>
              </a:rPr>
              <a:t>u</a:t>
            </a:r>
            <a:r>
              <a:rPr lang="de-DE" sz="800" spc="9" dirty="0">
                <a:cs typeface="Calibri"/>
              </a:rPr>
              <a:t>n</a:t>
            </a:r>
            <a:r>
              <a:rPr lang="de-DE" sz="800" dirty="0">
                <a:cs typeface="Calibri"/>
              </a:rPr>
              <a:t>d</a:t>
            </a:r>
            <a:r>
              <a:rPr lang="de-DE" sz="800" spc="95" dirty="0">
                <a:cs typeface="Calibri"/>
              </a:rPr>
              <a:t> </a:t>
            </a:r>
            <a:r>
              <a:rPr lang="de-DE" sz="800" spc="9" dirty="0">
                <a:cs typeface="Calibri"/>
              </a:rPr>
              <a:t>s</a:t>
            </a:r>
            <a:r>
              <a:rPr lang="de-DE" sz="800" spc="-4" dirty="0">
                <a:cs typeface="Calibri"/>
              </a:rPr>
              <a:t>ic</a:t>
            </a:r>
            <a:r>
              <a:rPr lang="de-DE" sz="800" dirty="0">
                <a:cs typeface="Calibri"/>
              </a:rPr>
              <a:t>h</a:t>
            </a:r>
            <a:r>
              <a:rPr lang="de-DE" sz="800" spc="95" dirty="0">
                <a:cs typeface="Calibri"/>
              </a:rPr>
              <a:t> </a:t>
            </a:r>
            <a:r>
              <a:rPr lang="de-DE" sz="800" spc="9" dirty="0">
                <a:cs typeface="Calibri"/>
              </a:rPr>
              <a:t>s</a:t>
            </a:r>
            <a:r>
              <a:rPr lang="de-DE" sz="800" spc="-4" dirty="0">
                <a:cs typeface="Calibri"/>
              </a:rPr>
              <a:t>o</a:t>
            </a:r>
            <a:r>
              <a:rPr lang="de-DE" sz="800" spc="4" dirty="0">
                <a:cs typeface="Calibri"/>
              </a:rPr>
              <a:t>m</a:t>
            </a:r>
            <a:r>
              <a:rPr lang="de-DE" sz="800" spc="-4" dirty="0">
                <a:cs typeface="Calibri"/>
              </a:rPr>
              <a:t>i</a:t>
            </a:r>
            <a:r>
              <a:rPr lang="de-DE" sz="800" dirty="0">
                <a:cs typeface="Calibri"/>
              </a:rPr>
              <a:t>t</a:t>
            </a:r>
            <a:r>
              <a:rPr lang="de-DE" sz="800" spc="90" dirty="0">
                <a:cs typeface="Calibri"/>
              </a:rPr>
              <a:t> </a:t>
            </a:r>
            <a:r>
              <a:rPr lang="de-DE" sz="800" dirty="0">
                <a:cs typeface="Calibri"/>
              </a:rPr>
              <a:t>w</a:t>
            </a:r>
            <a:r>
              <a:rPr lang="de-DE" sz="800" spc="-4" dirty="0">
                <a:cs typeface="Calibri"/>
              </a:rPr>
              <a:t>e</a:t>
            </a:r>
            <a:r>
              <a:rPr lang="de-DE" sz="800" spc="4" dirty="0">
                <a:cs typeface="Calibri"/>
              </a:rPr>
              <a:t>i</a:t>
            </a:r>
            <a:r>
              <a:rPr lang="de-DE" sz="800" spc="-4" dirty="0">
                <a:cs typeface="Calibri"/>
              </a:rPr>
              <a:t>te</a:t>
            </a:r>
            <a:r>
              <a:rPr lang="de-DE" sz="800" dirty="0">
                <a:cs typeface="Calibri"/>
              </a:rPr>
              <a:t>r,</a:t>
            </a:r>
            <a:r>
              <a:rPr lang="de-DE" sz="800" spc="100" dirty="0">
                <a:cs typeface="Calibri"/>
              </a:rPr>
              <a:t> </a:t>
            </a:r>
            <a:r>
              <a:rPr lang="de-DE" sz="800" dirty="0">
                <a:cs typeface="Calibri"/>
              </a:rPr>
              <a:t>w</a:t>
            </a:r>
            <a:r>
              <a:rPr lang="de-DE" sz="800" spc="-4" dirty="0">
                <a:cs typeface="Calibri"/>
              </a:rPr>
              <a:t>e</a:t>
            </a:r>
            <a:r>
              <a:rPr lang="de-DE" sz="800" dirty="0">
                <a:cs typeface="Calibri"/>
              </a:rPr>
              <a:t>nn</a:t>
            </a:r>
            <a:r>
              <a:rPr lang="de-DE" sz="800" spc="95" dirty="0">
                <a:cs typeface="Calibri"/>
              </a:rPr>
              <a:t> </a:t>
            </a:r>
            <a:r>
              <a:rPr lang="de-DE" sz="800" spc="4" dirty="0">
                <a:cs typeface="Calibri"/>
              </a:rPr>
              <a:t>i</a:t>
            </a:r>
            <a:r>
              <a:rPr lang="de-DE" sz="800" dirty="0">
                <a:cs typeface="Calibri"/>
              </a:rPr>
              <a:t>n</a:t>
            </a:r>
            <a:r>
              <a:rPr lang="de-DE" sz="800" spc="95" dirty="0">
                <a:cs typeface="Calibri"/>
              </a:rPr>
              <a:t> </a:t>
            </a:r>
            <a:r>
              <a:rPr lang="de-DE" sz="800" spc="9" dirty="0">
                <a:cs typeface="Calibri"/>
              </a:rPr>
              <a:t>d</a:t>
            </a:r>
            <a:r>
              <a:rPr lang="de-DE" sz="800" spc="-4" dirty="0">
                <a:cs typeface="Calibri"/>
              </a:rPr>
              <a:t>e</a:t>
            </a:r>
            <a:r>
              <a:rPr lang="de-DE" sz="800" dirty="0">
                <a:cs typeface="Calibri"/>
              </a:rPr>
              <a:t>r G</a:t>
            </a:r>
            <a:r>
              <a:rPr lang="de-DE" sz="800" spc="-4" dirty="0">
                <a:cs typeface="Calibri"/>
              </a:rPr>
              <a:t>e</a:t>
            </a:r>
            <a:r>
              <a:rPr lang="de-DE" sz="800" dirty="0">
                <a:cs typeface="Calibri"/>
              </a:rPr>
              <a:t>hh</a:t>
            </a:r>
            <a:r>
              <a:rPr lang="de-DE" sz="800" spc="-4" dirty="0">
                <a:cs typeface="Calibri"/>
              </a:rPr>
              <a:t>ilfe</a:t>
            </a:r>
            <a:r>
              <a:rPr lang="de-DE" sz="800" dirty="0">
                <a:cs typeface="Calibri"/>
              </a:rPr>
              <a:t>.</a:t>
            </a:r>
          </a:p>
          <a:p>
            <a:pPr marL="12700" marR="3366">
              <a:lnSpc>
                <a:spcPts val="960"/>
              </a:lnSpc>
            </a:pPr>
            <a:r>
              <a:rPr lang="de-DE" sz="800" dirty="0">
                <a:cs typeface="Calibri"/>
              </a:rPr>
              <a:t>3.</a:t>
            </a:r>
            <a:r>
              <a:rPr lang="de-DE" sz="800" spc="49" dirty="0">
                <a:cs typeface="Calibri"/>
              </a:rPr>
              <a:t> </a:t>
            </a:r>
            <a:r>
              <a:rPr lang="de-DE" sz="800" dirty="0">
                <a:cs typeface="Calibri"/>
              </a:rPr>
              <a:t>A</a:t>
            </a:r>
            <a:r>
              <a:rPr lang="de-DE" sz="800" spc="-9" dirty="0">
                <a:cs typeface="Calibri"/>
              </a:rPr>
              <a:t>C</a:t>
            </a:r>
            <a:r>
              <a:rPr lang="de-DE" sz="800" dirty="0">
                <a:cs typeface="Calibri"/>
              </a:rPr>
              <a:t>H</a:t>
            </a:r>
            <a:r>
              <a:rPr lang="de-DE" sz="800" spc="-4" dirty="0">
                <a:cs typeface="Calibri"/>
              </a:rPr>
              <a:t>T</a:t>
            </a:r>
            <a:r>
              <a:rPr lang="de-DE" sz="800" dirty="0">
                <a:cs typeface="Calibri"/>
              </a:rPr>
              <a:t>UNG!</a:t>
            </a:r>
            <a:r>
              <a:rPr lang="de-DE" sz="800" spc="39" dirty="0">
                <a:cs typeface="Calibri"/>
              </a:rPr>
              <a:t> </a:t>
            </a:r>
            <a:r>
              <a:rPr lang="de-DE" sz="800" dirty="0">
                <a:cs typeface="Calibri"/>
              </a:rPr>
              <a:t>S</a:t>
            </a:r>
            <a:r>
              <a:rPr lang="de-DE" sz="800" spc="-4" dirty="0">
                <a:cs typeface="Calibri"/>
              </a:rPr>
              <a:t>tell</a:t>
            </a:r>
            <a:r>
              <a:rPr lang="de-DE" sz="800" spc="4" dirty="0">
                <a:cs typeface="Calibri"/>
              </a:rPr>
              <a:t>e</a:t>
            </a:r>
            <a:r>
              <a:rPr lang="de-DE" sz="800" dirty="0">
                <a:cs typeface="Calibri"/>
              </a:rPr>
              <a:t>n</a:t>
            </a:r>
            <a:r>
              <a:rPr lang="de-DE" sz="800" spc="59" dirty="0">
                <a:cs typeface="Calibri"/>
              </a:rPr>
              <a:t> </a:t>
            </a:r>
            <a:r>
              <a:rPr lang="de-DE" sz="800" dirty="0">
                <a:cs typeface="Calibri"/>
              </a:rPr>
              <a:t>S</a:t>
            </a:r>
            <a:r>
              <a:rPr lang="de-DE" sz="800" spc="-4" dirty="0">
                <a:cs typeface="Calibri"/>
              </a:rPr>
              <a:t>i</a:t>
            </a:r>
            <a:r>
              <a:rPr lang="de-DE" sz="800" dirty="0">
                <a:cs typeface="Calibri"/>
              </a:rPr>
              <a:t>e</a:t>
            </a:r>
            <a:r>
              <a:rPr lang="de-DE" sz="800" spc="54" dirty="0">
                <a:cs typeface="Calibri"/>
              </a:rPr>
              <a:t> </a:t>
            </a:r>
            <a:r>
              <a:rPr lang="de-DE" sz="800" dirty="0">
                <a:cs typeface="Calibri"/>
              </a:rPr>
              <a:t>d</a:t>
            </a:r>
            <a:r>
              <a:rPr lang="de-DE" sz="800" spc="-4" dirty="0">
                <a:cs typeface="Calibri"/>
              </a:rPr>
              <a:t>e</a:t>
            </a:r>
            <a:r>
              <a:rPr lang="de-DE" sz="800" dirty="0">
                <a:cs typeface="Calibri"/>
              </a:rPr>
              <a:t>n</a:t>
            </a:r>
            <a:r>
              <a:rPr lang="de-DE" sz="800" spc="59" dirty="0">
                <a:cs typeface="Calibri"/>
              </a:rPr>
              <a:t> </a:t>
            </a:r>
            <a:r>
              <a:rPr lang="de-DE" sz="800" dirty="0">
                <a:cs typeface="Calibri"/>
              </a:rPr>
              <a:t>G</a:t>
            </a:r>
            <a:r>
              <a:rPr lang="de-DE" sz="800" spc="4" dirty="0">
                <a:cs typeface="Calibri"/>
              </a:rPr>
              <a:t>e</a:t>
            </a:r>
            <a:r>
              <a:rPr lang="de-DE" sz="800" dirty="0">
                <a:cs typeface="Calibri"/>
              </a:rPr>
              <a:t>b</a:t>
            </a:r>
            <a:r>
              <a:rPr lang="de-DE" sz="800" spc="-4" dirty="0">
                <a:cs typeface="Calibri"/>
              </a:rPr>
              <a:t>r</a:t>
            </a:r>
            <a:r>
              <a:rPr lang="de-DE" sz="800" dirty="0">
                <a:cs typeface="Calibri"/>
              </a:rPr>
              <a:t>a</a:t>
            </a:r>
            <a:r>
              <a:rPr lang="de-DE" sz="800" spc="9" dirty="0">
                <a:cs typeface="Calibri"/>
              </a:rPr>
              <a:t>u</a:t>
            </a:r>
            <a:r>
              <a:rPr lang="de-DE" sz="800" spc="-4" dirty="0">
                <a:cs typeface="Calibri"/>
              </a:rPr>
              <a:t>c</a:t>
            </a:r>
            <a:r>
              <a:rPr lang="de-DE" sz="800" dirty="0">
                <a:cs typeface="Calibri"/>
              </a:rPr>
              <a:t>h</a:t>
            </a:r>
            <a:r>
              <a:rPr lang="de-DE" sz="800" spc="59" dirty="0">
                <a:cs typeface="Calibri"/>
              </a:rPr>
              <a:t> </a:t>
            </a:r>
            <a:r>
              <a:rPr lang="de-DE" sz="800" dirty="0">
                <a:cs typeface="Calibri"/>
              </a:rPr>
              <a:t>v</a:t>
            </a:r>
            <a:r>
              <a:rPr lang="de-DE" sz="800" spc="-4" dirty="0">
                <a:cs typeface="Calibri"/>
              </a:rPr>
              <a:t>o</a:t>
            </a:r>
            <a:r>
              <a:rPr lang="de-DE" sz="800" dirty="0">
                <a:cs typeface="Calibri"/>
              </a:rPr>
              <a:t>n</a:t>
            </a:r>
            <a:r>
              <a:rPr lang="de-DE" sz="800" spc="54" dirty="0">
                <a:cs typeface="Calibri"/>
              </a:rPr>
              <a:t> </a:t>
            </a:r>
            <a:r>
              <a:rPr lang="de-DE" sz="800" spc="4" dirty="0">
                <a:cs typeface="Calibri"/>
              </a:rPr>
              <a:t>B</a:t>
            </a:r>
            <a:r>
              <a:rPr lang="de-DE" sz="800" dirty="0">
                <a:cs typeface="Calibri"/>
              </a:rPr>
              <a:t>aby</a:t>
            </a:r>
            <a:r>
              <a:rPr lang="de-DE" sz="800" spc="4" dirty="0">
                <a:cs typeface="Calibri"/>
              </a:rPr>
              <a:t>-W</a:t>
            </a:r>
            <a:r>
              <a:rPr lang="de-DE" sz="800" dirty="0">
                <a:cs typeface="Calibri"/>
              </a:rPr>
              <a:t>a</a:t>
            </a:r>
            <a:r>
              <a:rPr lang="de-DE" sz="800" spc="9" dirty="0">
                <a:cs typeface="Calibri"/>
              </a:rPr>
              <a:t>n</a:t>
            </a:r>
            <a:r>
              <a:rPr lang="de-DE" sz="800" dirty="0">
                <a:cs typeface="Calibri"/>
              </a:rPr>
              <a:t>d</a:t>
            </a:r>
            <a:r>
              <a:rPr lang="de-DE" sz="800" spc="-4" dirty="0">
                <a:cs typeface="Calibri"/>
              </a:rPr>
              <a:t>erer</a:t>
            </a:r>
            <a:r>
              <a:rPr lang="de-DE" sz="800" dirty="0">
                <a:cs typeface="Calibri"/>
              </a:rPr>
              <a:t>,</a:t>
            </a:r>
            <a:r>
              <a:rPr lang="de-DE" sz="800" spc="64" dirty="0">
                <a:cs typeface="Calibri"/>
              </a:rPr>
              <a:t> </a:t>
            </a:r>
            <a:r>
              <a:rPr lang="de-DE" sz="800" dirty="0">
                <a:cs typeface="Calibri"/>
              </a:rPr>
              <a:t>w</a:t>
            </a:r>
            <a:r>
              <a:rPr lang="de-DE" sz="800" spc="-4" dirty="0">
                <a:cs typeface="Calibri"/>
              </a:rPr>
              <a:t>e</a:t>
            </a:r>
            <a:r>
              <a:rPr lang="de-DE" sz="800" spc="9" dirty="0">
                <a:cs typeface="Calibri"/>
              </a:rPr>
              <a:t>n</a:t>
            </a:r>
            <a:r>
              <a:rPr lang="de-DE" sz="800" dirty="0">
                <a:cs typeface="Calibri"/>
              </a:rPr>
              <a:t>n</a:t>
            </a:r>
            <a:r>
              <a:rPr lang="de-DE" sz="800" spc="59" dirty="0">
                <a:cs typeface="Calibri"/>
              </a:rPr>
              <a:t> </a:t>
            </a:r>
            <a:r>
              <a:rPr lang="de-DE" sz="800" dirty="0">
                <a:cs typeface="Calibri"/>
              </a:rPr>
              <a:t>Ihr</a:t>
            </a:r>
            <a:r>
              <a:rPr lang="de-DE" sz="800" spc="54" dirty="0">
                <a:cs typeface="Calibri"/>
              </a:rPr>
              <a:t> </a:t>
            </a:r>
            <a:r>
              <a:rPr lang="de-DE" sz="800" dirty="0">
                <a:cs typeface="Calibri"/>
              </a:rPr>
              <a:t>K</a:t>
            </a:r>
            <a:r>
              <a:rPr lang="de-DE" sz="800" spc="-4" dirty="0">
                <a:cs typeface="Calibri"/>
              </a:rPr>
              <a:t>i</a:t>
            </a:r>
            <a:r>
              <a:rPr lang="de-DE" sz="800" dirty="0">
                <a:cs typeface="Calibri"/>
              </a:rPr>
              <a:t>nd</a:t>
            </a:r>
            <a:r>
              <a:rPr lang="de-DE" sz="800" spc="59" dirty="0">
                <a:cs typeface="Calibri"/>
              </a:rPr>
              <a:t> </a:t>
            </a:r>
            <a:r>
              <a:rPr lang="de-DE" sz="800" spc="-4" dirty="0">
                <a:cs typeface="Calibri"/>
              </a:rPr>
              <a:t>k</a:t>
            </a:r>
            <a:r>
              <a:rPr lang="de-DE" sz="800" dirty="0">
                <a:cs typeface="Calibri"/>
              </a:rPr>
              <a:t>ann</a:t>
            </a:r>
            <a:r>
              <a:rPr lang="de-DE" sz="800" spc="54" dirty="0">
                <a:cs typeface="Calibri"/>
              </a:rPr>
              <a:t> </a:t>
            </a:r>
            <a:r>
              <a:rPr lang="de-DE" sz="800" dirty="0">
                <a:cs typeface="Calibri"/>
              </a:rPr>
              <a:t>j</a:t>
            </a:r>
            <a:r>
              <a:rPr lang="de-DE" sz="800" spc="-4" dirty="0">
                <a:cs typeface="Calibri"/>
              </a:rPr>
              <a:t>etz</a:t>
            </a:r>
            <a:r>
              <a:rPr lang="de-DE" sz="800" dirty="0">
                <a:cs typeface="Calibri"/>
              </a:rPr>
              <a:t>t</a:t>
            </a:r>
            <a:r>
              <a:rPr lang="de-DE" sz="800" spc="54" dirty="0">
                <a:cs typeface="Calibri"/>
              </a:rPr>
              <a:t> </a:t>
            </a:r>
            <a:r>
              <a:rPr lang="de-DE" sz="800" dirty="0">
                <a:cs typeface="Calibri"/>
              </a:rPr>
              <a:t>n</a:t>
            </a:r>
            <a:r>
              <a:rPr lang="de-DE" sz="800" spc="9" dirty="0">
                <a:cs typeface="Calibri"/>
              </a:rPr>
              <a:t>u</a:t>
            </a:r>
            <a:r>
              <a:rPr lang="de-DE" sz="800" dirty="0">
                <a:cs typeface="Calibri"/>
              </a:rPr>
              <a:t>r n</a:t>
            </a:r>
            <a:r>
              <a:rPr lang="de-DE" sz="800" spc="-4" dirty="0">
                <a:cs typeface="Calibri"/>
              </a:rPr>
              <a:t>oc</a:t>
            </a:r>
            <a:r>
              <a:rPr lang="de-DE" sz="800" dirty="0">
                <a:cs typeface="Calibri"/>
              </a:rPr>
              <a:t>h</a:t>
            </a:r>
            <a:r>
              <a:rPr lang="de-DE" sz="800" spc="9" dirty="0">
                <a:cs typeface="Calibri"/>
              </a:rPr>
              <a:t> </a:t>
            </a:r>
            <a:r>
              <a:rPr lang="de-DE" sz="800" spc="-4" dirty="0">
                <a:cs typeface="Calibri"/>
              </a:rPr>
              <a:t>o</a:t>
            </a:r>
            <a:r>
              <a:rPr lang="de-DE" sz="800" dirty="0">
                <a:cs typeface="Calibri"/>
              </a:rPr>
              <a:t>hne</a:t>
            </a:r>
            <a:r>
              <a:rPr lang="de-DE" sz="800" spc="9" dirty="0">
                <a:cs typeface="Calibri"/>
              </a:rPr>
              <a:t> </a:t>
            </a:r>
            <a:r>
              <a:rPr lang="de-DE" sz="800" spc="-4" dirty="0">
                <a:cs typeface="Calibri"/>
              </a:rPr>
              <a:t>fre</a:t>
            </a:r>
            <a:r>
              <a:rPr lang="de-DE" sz="800" spc="4" dirty="0">
                <a:cs typeface="Calibri"/>
              </a:rPr>
              <a:t>m</a:t>
            </a:r>
            <a:r>
              <a:rPr lang="de-DE" sz="800" dirty="0">
                <a:cs typeface="Calibri"/>
              </a:rPr>
              <a:t>de</a:t>
            </a:r>
            <a:r>
              <a:rPr lang="de-DE" sz="800" spc="9" dirty="0">
                <a:cs typeface="Calibri"/>
              </a:rPr>
              <a:t> </a:t>
            </a:r>
            <a:r>
              <a:rPr lang="de-DE" sz="800" dirty="0">
                <a:cs typeface="Calibri"/>
              </a:rPr>
              <a:t>H</a:t>
            </a:r>
            <a:r>
              <a:rPr lang="de-DE" sz="800" spc="-4" dirty="0">
                <a:cs typeface="Calibri"/>
              </a:rPr>
              <a:t>ilf</a:t>
            </a:r>
            <a:r>
              <a:rPr lang="de-DE" sz="800" dirty="0">
                <a:cs typeface="Calibri"/>
              </a:rPr>
              <a:t>e</a:t>
            </a:r>
            <a:r>
              <a:rPr lang="de-DE" sz="800" spc="9" dirty="0">
                <a:cs typeface="Calibri"/>
              </a:rPr>
              <a:t> </a:t>
            </a:r>
            <a:r>
              <a:rPr lang="de-DE" sz="800" dirty="0">
                <a:cs typeface="Calibri"/>
              </a:rPr>
              <a:t>b</a:t>
            </a:r>
            <a:r>
              <a:rPr lang="de-DE" sz="800" spc="-4" dirty="0">
                <a:cs typeface="Calibri"/>
              </a:rPr>
              <a:t>e</a:t>
            </a:r>
            <a:r>
              <a:rPr lang="de-DE" sz="800" dirty="0">
                <a:cs typeface="Calibri"/>
              </a:rPr>
              <a:t>w</a:t>
            </a:r>
            <a:r>
              <a:rPr lang="de-DE" sz="800" spc="-4" dirty="0">
                <a:cs typeface="Calibri"/>
              </a:rPr>
              <a:t>e</a:t>
            </a:r>
            <a:r>
              <a:rPr lang="de-DE" sz="800" spc="4" dirty="0">
                <a:cs typeface="Calibri"/>
              </a:rPr>
              <a:t>g</a:t>
            </a:r>
            <a:r>
              <a:rPr lang="de-DE" sz="800" spc="-4" dirty="0">
                <a:cs typeface="Calibri"/>
              </a:rPr>
              <a:t>e</a:t>
            </a:r>
            <a:r>
              <a:rPr lang="de-DE" sz="800" dirty="0">
                <a:cs typeface="Calibri"/>
              </a:rPr>
              <a:t>n.</a:t>
            </a:r>
          </a:p>
          <a:p>
            <a:pPr marL="12700" marR="16389">
              <a:lnSpc>
                <a:spcPts val="960"/>
              </a:lnSpc>
            </a:pPr>
            <a:r>
              <a:rPr lang="de-DE" sz="800" dirty="0">
                <a:cs typeface="Calibri"/>
              </a:rPr>
              <a:t>4.</a:t>
            </a:r>
            <a:r>
              <a:rPr lang="de-DE" sz="800" spc="-9" dirty="0">
                <a:cs typeface="Calibri"/>
              </a:rPr>
              <a:t> </a:t>
            </a:r>
            <a:r>
              <a:rPr lang="de-DE" sz="800" dirty="0">
                <a:cs typeface="Calibri"/>
              </a:rPr>
              <a:t>V</a:t>
            </a:r>
            <a:r>
              <a:rPr lang="de-DE" sz="800" spc="-4" dirty="0">
                <a:cs typeface="Calibri"/>
              </a:rPr>
              <a:t>OR</a:t>
            </a:r>
            <a:r>
              <a:rPr lang="de-DE" sz="800" dirty="0">
                <a:cs typeface="Calibri"/>
              </a:rPr>
              <a:t>SI</a:t>
            </a:r>
            <a:r>
              <a:rPr lang="de-DE" sz="800" spc="4" dirty="0">
                <a:cs typeface="Calibri"/>
              </a:rPr>
              <a:t>C</a:t>
            </a:r>
            <a:r>
              <a:rPr lang="de-DE" sz="800" dirty="0">
                <a:cs typeface="Calibri"/>
              </a:rPr>
              <a:t>H</a:t>
            </a:r>
            <a:r>
              <a:rPr lang="de-DE" sz="800" spc="4" dirty="0">
                <a:cs typeface="Calibri"/>
              </a:rPr>
              <a:t>T</a:t>
            </a:r>
            <a:r>
              <a:rPr lang="de-DE" sz="800" dirty="0">
                <a:cs typeface="Calibri"/>
              </a:rPr>
              <a:t>!</a:t>
            </a:r>
            <a:r>
              <a:rPr lang="de-DE" sz="800" spc="-44" dirty="0">
                <a:cs typeface="Calibri"/>
              </a:rPr>
              <a:t> </a:t>
            </a:r>
            <a:r>
              <a:rPr lang="de-DE" sz="800" spc="4" dirty="0">
                <a:cs typeface="Calibri"/>
              </a:rPr>
              <a:t>W</a:t>
            </a:r>
            <a:r>
              <a:rPr lang="de-DE" sz="800" dirty="0">
                <a:cs typeface="Calibri"/>
              </a:rPr>
              <a:t>a</a:t>
            </a:r>
            <a:r>
              <a:rPr lang="de-DE" sz="800" spc="-4" dirty="0">
                <a:cs typeface="Calibri"/>
              </a:rPr>
              <a:t>lke</a:t>
            </a:r>
            <a:r>
              <a:rPr lang="de-DE" sz="800" dirty="0">
                <a:cs typeface="Calibri"/>
              </a:rPr>
              <a:t>r</a:t>
            </a:r>
            <a:r>
              <a:rPr lang="de-DE" sz="800" spc="-4" dirty="0">
                <a:cs typeface="Calibri"/>
              </a:rPr>
              <a:t> </a:t>
            </a:r>
            <a:r>
              <a:rPr lang="de-DE" sz="800" spc="4" dirty="0">
                <a:cs typeface="Calibri"/>
              </a:rPr>
              <a:t>m</a:t>
            </a:r>
            <a:r>
              <a:rPr lang="de-DE" sz="800" dirty="0">
                <a:cs typeface="Calibri"/>
              </a:rPr>
              <a:t>üss</a:t>
            </a:r>
            <a:r>
              <a:rPr lang="de-DE" sz="800" spc="-4" dirty="0">
                <a:cs typeface="Calibri"/>
              </a:rPr>
              <a:t>e</a:t>
            </a:r>
            <a:r>
              <a:rPr lang="de-DE" sz="800" dirty="0">
                <a:cs typeface="Calibri"/>
              </a:rPr>
              <a:t>n v</a:t>
            </a:r>
            <a:r>
              <a:rPr lang="de-DE" sz="800" spc="-4" dirty="0">
                <a:cs typeface="Calibri"/>
              </a:rPr>
              <a:t>o</a:t>
            </a:r>
            <a:r>
              <a:rPr lang="de-DE" sz="800" dirty="0">
                <a:cs typeface="Calibri"/>
              </a:rPr>
              <a:t>n</a:t>
            </a:r>
            <a:r>
              <a:rPr lang="de-DE" sz="800" spc="9" dirty="0">
                <a:cs typeface="Calibri"/>
              </a:rPr>
              <a:t> </a:t>
            </a:r>
            <a:r>
              <a:rPr lang="de-DE" sz="800" spc="-4" dirty="0">
                <a:cs typeface="Calibri"/>
              </a:rPr>
              <a:t>ei</a:t>
            </a:r>
            <a:r>
              <a:rPr lang="de-DE" sz="800" dirty="0">
                <a:cs typeface="Calibri"/>
              </a:rPr>
              <a:t>n</a:t>
            </a:r>
            <a:r>
              <a:rPr lang="de-DE" sz="800" spc="-4" dirty="0">
                <a:cs typeface="Calibri"/>
              </a:rPr>
              <a:t>e</a:t>
            </a:r>
            <a:r>
              <a:rPr lang="de-DE" sz="800" dirty="0">
                <a:cs typeface="Calibri"/>
              </a:rPr>
              <a:t>m</a:t>
            </a:r>
            <a:r>
              <a:rPr lang="de-DE" sz="800" spc="4" dirty="0">
                <a:cs typeface="Calibri"/>
              </a:rPr>
              <a:t> E</a:t>
            </a:r>
            <a:r>
              <a:rPr lang="de-DE" sz="800" spc="-4" dirty="0">
                <a:cs typeface="Calibri"/>
              </a:rPr>
              <a:t>r</a:t>
            </a:r>
            <a:r>
              <a:rPr lang="de-DE" sz="800" dirty="0">
                <a:cs typeface="Calibri"/>
              </a:rPr>
              <a:t>wa</a:t>
            </a:r>
            <a:r>
              <a:rPr lang="de-DE" sz="800" spc="-4" dirty="0">
                <a:cs typeface="Calibri"/>
              </a:rPr>
              <a:t>c</a:t>
            </a:r>
            <a:r>
              <a:rPr lang="de-DE" sz="800" dirty="0">
                <a:cs typeface="Calibri"/>
              </a:rPr>
              <a:t>hs</a:t>
            </a:r>
            <a:r>
              <a:rPr lang="de-DE" sz="800" spc="-4" dirty="0">
                <a:cs typeface="Calibri"/>
              </a:rPr>
              <a:t>e</a:t>
            </a:r>
            <a:r>
              <a:rPr lang="de-DE" sz="800" dirty="0">
                <a:cs typeface="Calibri"/>
              </a:rPr>
              <a:t>n</a:t>
            </a:r>
            <a:r>
              <a:rPr lang="de-DE" sz="800" spc="-4" dirty="0">
                <a:cs typeface="Calibri"/>
              </a:rPr>
              <a:t>e</a:t>
            </a:r>
            <a:r>
              <a:rPr lang="de-DE" sz="800" dirty="0">
                <a:cs typeface="Calibri"/>
              </a:rPr>
              <a:t>n</a:t>
            </a:r>
            <a:r>
              <a:rPr lang="de-DE" sz="800" spc="9" dirty="0">
                <a:cs typeface="Calibri"/>
              </a:rPr>
              <a:t> </a:t>
            </a:r>
            <a:r>
              <a:rPr lang="de-DE" sz="800" spc="-4" dirty="0">
                <a:cs typeface="Calibri"/>
              </a:rPr>
              <a:t>z</a:t>
            </a:r>
            <a:r>
              <a:rPr lang="de-DE" sz="800" dirty="0">
                <a:cs typeface="Calibri"/>
              </a:rPr>
              <a:t>usa</a:t>
            </a:r>
            <a:r>
              <a:rPr lang="de-DE" sz="800" spc="4" dirty="0">
                <a:cs typeface="Calibri"/>
              </a:rPr>
              <a:t>mm</a:t>
            </a:r>
            <a:r>
              <a:rPr lang="de-DE" sz="800" spc="-4" dirty="0">
                <a:cs typeface="Calibri"/>
              </a:rPr>
              <a:t>e</a:t>
            </a:r>
            <a:r>
              <a:rPr lang="de-DE" sz="800" dirty="0">
                <a:cs typeface="Calibri"/>
              </a:rPr>
              <a:t>n</a:t>
            </a:r>
            <a:r>
              <a:rPr lang="de-DE" sz="800" spc="4" dirty="0">
                <a:cs typeface="Calibri"/>
              </a:rPr>
              <a:t>g</a:t>
            </a:r>
            <a:r>
              <a:rPr lang="de-DE" sz="800" spc="-4" dirty="0">
                <a:cs typeface="Calibri"/>
              </a:rPr>
              <a:t>e</a:t>
            </a:r>
            <a:r>
              <a:rPr lang="de-DE" sz="800" dirty="0">
                <a:cs typeface="Calibri"/>
              </a:rPr>
              <a:t>baut w</a:t>
            </a:r>
            <a:r>
              <a:rPr lang="de-DE" sz="800" spc="-4" dirty="0">
                <a:cs typeface="Calibri"/>
              </a:rPr>
              <a:t>er</a:t>
            </a:r>
            <a:r>
              <a:rPr lang="de-DE" sz="800" dirty="0">
                <a:cs typeface="Calibri"/>
              </a:rPr>
              <a:t>d</a:t>
            </a:r>
            <a:r>
              <a:rPr lang="de-DE" sz="800" spc="-4" dirty="0">
                <a:cs typeface="Calibri"/>
              </a:rPr>
              <a:t>e</a:t>
            </a:r>
            <a:r>
              <a:rPr lang="de-DE" sz="800" dirty="0">
                <a:cs typeface="Calibri"/>
              </a:rPr>
              <a:t>n</a:t>
            </a:r>
            <a:r>
              <a:rPr lang="de-DE" sz="800" dirty="0" smtClean="0">
                <a:cs typeface="Calibri"/>
              </a:rPr>
              <a:t>.</a:t>
            </a:r>
          </a:p>
          <a:p>
            <a:pPr marL="12700" marR="3287">
              <a:lnSpc>
                <a:spcPts val="960"/>
              </a:lnSpc>
            </a:pPr>
            <a:r>
              <a:rPr lang="de-DE" sz="800" dirty="0">
                <a:cs typeface="Calibri"/>
              </a:rPr>
              <a:t>5. V</a:t>
            </a:r>
            <a:r>
              <a:rPr lang="de-DE" sz="800" spc="-4" dirty="0">
                <a:cs typeface="Calibri"/>
              </a:rPr>
              <a:t>er</a:t>
            </a:r>
            <a:r>
              <a:rPr lang="de-DE" sz="800" dirty="0">
                <a:cs typeface="Calibri"/>
              </a:rPr>
              <a:t>w</a:t>
            </a:r>
            <a:r>
              <a:rPr lang="de-DE" sz="800" spc="-4" dirty="0">
                <a:cs typeface="Calibri"/>
              </a:rPr>
              <a:t>e</a:t>
            </a:r>
            <a:r>
              <a:rPr lang="de-DE" sz="800" dirty="0">
                <a:cs typeface="Calibri"/>
              </a:rPr>
              <a:t>nd</a:t>
            </a:r>
            <a:r>
              <a:rPr lang="de-DE" sz="800" spc="-4" dirty="0">
                <a:cs typeface="Calibri"/>
              </a:rPr>
              <a:t>e</a:t>
            </a:r>
            <a:r>
              <a:rPr lang="de-DE" sz="800" dirty="0">
                <a:cs typeface="Calibri"/>
              </a:rPr>
              <a:t>n</a:t>
            </a:r>
            <a:r>
              <a:rPr lang="de-DE" sz="800" spc="180" dirty="0">
                <a:cs typeface="Calibri"/>
              </a:rPr>
              <a:t> </a:t>
            </a:r>
            <a:r>
              <a:rPr lang="de-DE" sz="800" dirty="0">
                <a:cs typeface="Calibri"/>
              </a:rPr>
              <a:t>S</a:t>
            </a:r>
            <a:r>
              <a:rPr lang="de-DE" sz="800" spc="-4" dirty="0">
                <a:cs typeface="Calibri"/>
              </a:rPr>
              <a:t>i</a:t>
            </a:r>
            <a:r>
              <a:rPr lang="de-DE" sz="800" dirty="0">
                <a:cs typeface="Calibri"/>
              </a:rPr>
              <a:t>e</a:t>
            </a:r>
            <a:r>
              <a:rPr lang="de-DE" sz="800" spc="175" dirty="0">
                <a:cs typeface="Calibri"/>
              </a:rPr>
              <a:t> </a:t>
            </a:r>
            <a:r>
              <a:rPr lang="de-DE" sz="800" spc="-4" dirty="0">
                <a:cs typeface="Calibri"/>
              </a:rPr>
              <a:t>ke</a:t>
            </a:r>
            <a:r>
              <a:rPr lang="de-DE" sz="800" spc="4" dirty="0">
                <a:cs typeface="Calibri"/>
              </a:rPr>
              <a:t>i</a:t>
            </a:r>
            <a:r>
              <a:rPr lang="de-DE" sz="800" dirty="0">
                <a:cs typeface="Calibri"/>
              </a:rPr>
              <a:t>ne</a:t>
            </a:r>
            <a:r>
              <a:rPr lang="de-DE" sz="800" spc="175" dirty="0">
                <a:cs typeface="Calibri"/>
              </a:rPr>
              <a:t> </a:t>
            </a:r>
            <a:r>
              <a:rPr lang="de-DE" sz="800" spc="-4" dirty="0">
                <a:cs typeface="Calibri"/>
              </a:rPr>
              <a:t>B</a:t>
            </a:r>
            <a:r>
              <a:rPr lang="de-DE" sz="800" spc="9" dirty="0">
                <a:cs typeface="Calibri"/>
              </a:rPr>
              <a:t>a</a:t>
            </a:r>
            <a:r>
              <a:rPr lang="de-DE" sz="800" dirty="0">
                <a:cs typeface="Calibri"/>
              </a:rPr>
              <a:t>b</a:t>
            </a:r>
            <a:r>
              <a:rPr lang="de-DE" sz="800" spc="-4" dirty="0">
                <a:cs typeface="Calibri"/>
              </a:rPr>
              <a:t>y</a:t>
            </a:r>
            <a:r>
              <a:rPr lang="de-DE" sz="800" dirty="0">
                <a:cs typeface="Calibri"/>
              </a:rPr>
              <a:t>w</a:t>
            </a:r>
            <a:r>
              <a:rPr lang="de-DE" sz="800" spc="9" dirty="0">
                <a:cs typeface="Calibri"/>
              </a:rPr>
              <a:t>a</a:t>
            </a:r>
            <a:r>
              <a:rPr lang="de-DE" sz="800" dirty="0">
                <a:cs typeface="Calibri"/>
              </a:rPr>
              <a:t>nd</a:t>
            </a:r>
            <a:r>
              <a:rPr lang="de-DE" sz="800" spc="-4" dirty="0">
                <a:cs typeface="Calibri"/>
              </a:rPr>
              <a:t>e</a:t>
            </a:r>
            <a:r>
              <a:rPr lang="de-DE" sz="800" spc="4" dirty="0">
                <a:cs typeface="Calibri"/>
              </a:rPr>
              <a:t>r</a:t>
            </a:r>
            <a:r>
              <a:rPr lang="de-DE" sz="800" spc="-4" dirty="0">
                <a:cs typeface="Calibri"/>
              </a:rPr>
              <a:t>e</a:t>
            </a:r>
            <a:r>
              <a:rPr lang="de-DE" sz="800" dirty="0">
                <a:cs typeface="Calibri"/>
              </a:rPr>
              <a:t>r</a:t>
            </a:r>
            <a:r>
              <a:rPr lang="de-DE" sz="800" spc="180" dirty="0">
                <a:cs typeface="Calibri"/>
              </a:rPr>
              <a:t> </a:t>
            </a:r>
            <a:r>
              <a:rPr lang="de-DE" sz="800" dirty="0">
                <a:cs typeface="Calibri"/>
              </a:rPr>
              <a:t>un</a:t>
            </a:r>
            <a:r>
              <a:rPr lang="de-DE" sz="800" spc="-4" dirty="0">
                <a:cs typeface="Calibri"/>
              </a:rPr>
              <a:t>e</a:t>
            </a:r>
            <a:r>
              <a:rPr lang="de-DE" sz="800" spc="9" dirty="0">
                <a:cs typeface="Calibri"/>
              </a:rPr>
              <a:t>b</a:t>
            </a:r>
            <a:r>
              <a:rPr lang="de-DE" sz="800" spc="-4" dirty="0">
                <a:cs typeface="Calibri"/>
              </a:rPr>
              <a:t>e</a:t>
            </a:r>
            <a:r>
              <a:rPr lang="de-DE" sz="800" dirty="0">
                <a:cs typeface="Calibri"/>
              </a:rPr>
              <a:t>n, </a:t>
            </a:r>
            <a:r>
              <a:rPr lang="de-DE" sz="800" spc="4" dirty="0">
                <a:cs typeface="Calibri"/>
              </a:rPr>
              <a:t> </a:t>
            </a:r>
            <a:r>
              <a:rPr lang="de-DE" sz="800" dirty="0">
                <a:cs typeface="Calibri"/>
              </a:rPr>
              <a:t>K</a:t>
            </a:r>
            <a:r>
              <a:rPr lang="de-DE" sz="800" spc="-4" dirty="0">
                <a:cs typeface="Calibri"/>
              </a:rPr>
              <a:t>ie</a:t>
            </a:r>
            <a:r>
              <a:rPr lang="de-DE" sz="800" dirty="0">
                <a:cs typeface="Calibri"/>
              </a:rPr>
              <a:t>s</a:t>
            </a:r>
            <a:r>
              <a:rPr lang="de-DE" sz="800" spc="175" dirty="0">
                <a:cs typeface="Calibri"/>
              </a:rPr>
              <a:t> </a:t>
            </a:r>
            <a:r>
              <a:rPr lang="de-DE" sz="800" spc="-4" dirty="0">
                <a:cs typeface="Calibri"/>
              </a:rPr>
              <a:t>o</a:t>
            </a:r>
            <a:r>
              <a:rPr lang="de-DE" sz="800" spc="9" dirty="0">
                <a:cs typeface="Calibri"/>
              </a:rPr>
              <a:t>d</a:t>
            </a:r>
            <a:r>
              <a:rPr lang="de-DE" sz="800" spc="-4" dirty="0">
                <a:cs typeface="Calibri"/>
              </a:rPr>
              <a:t>e</a:t>
            </a:r>
            <a:r>
              <a:rPr lang="de-DE" sz="800" dirty="0">
                <a:cs typeface="Calibri"/>
              </a:rPr>
              <a:t>r</a:t>
            </a:r>
            <a:r>
              <a:rPr lang="de-DE" sz="800" spc="175" dirty="0">
                <a:cs typeface="Calibri"/>
              </a:rPr>
              <a:t> </a:t>
            </a:r>
            <a:r>
              <a:rPr lang="de-DE" sz="800" dirty="0">
                <a:cs typeface="Calibri"/>
              </a:rPr>
              <a:t>v</a:t>
            </a:r>
            <a:r>
              <a:rPr lang="de-DE" sz="800" spc="-4" dirty="0">
                <a:cs typeface="Calibri"/>
              </a:rPr>
              <a:t>erei</a:t>
            </a:r>
            <a:r>
              <a:rPr lang="de-DE" sz="800" dirty="0">
                <a:cs typeface="Calibri"/>
              </a:rPr>
              <a:t>s</a:t>
            </a:r>
            <a:r>
              <a:rPr lang="de-DE" sz="800" spc="4" dirty="0">
                <a:cs typeface="Calibri"/>
              </a:rPr>
              <a:t>t</a:t>
            </a:r>
            <a:r>
              <a:rPr lang="de-DE" sz="800" spc="-4" dirty="0">
                <a:cs typeface="Calibri"/>
              </a:rPr>
              <a:t>e</a:t>
            </a:r>
            <a:r>
              <a:rPr lang="de-DE" sz="800" dirty="0">
                <a:cs typeface="Calibri"/>
              </a:rPr>
              <a:t>n</a:t>
            </a:r>
            <a:r>
              <a:rPr lang="de-DE" sz="800" spc="180" dirty="0">
                <a:cs typeface="Calibri"/>
              </a:rPr>
              <a:t> </a:t>
            </a:r>
            <a:r>
              <a:rPr lang="de-DE" sz="800" spc="-4" dirty="0">
                <a:cs typeface="Calibri"/>
              </a:rPr>
              <a:t>O</a:t>
            </a:r>
            <a:r>
              <a:rPr lang="de-DE" sz="800" spc="9" dirty="0">
                <a:cs typeface="Calibri"/>
              </a:rPr>
              <a:t>b</a:t>
            </a:r>
            <a:r>
              <a:rPr lang="de-DE" sz="800" spc="-4" dirty="0">
                <a:cs typeface="Calibri"/>
              </a:rPr>
              <a:t>er</a:t>
            </a:r>
            <a:r>
              <a:rPr lang="de-DE" sz="800" spc="4" dirty="0">
                <a:cs typeface="Calibri"/>
              </a:rPr>
              <a:t>f</a:t>
            </a:r>
            <a:r>
              <a:rPr lang="de-DE" sz="800" spc="-4" dirty="0">
                <a:cs typeface="Calibri"/>
              </a:rPr>
              <a:t>l</a:t>
            </a:r>
            <a:r>
              <a:rPr lang="de-DE" sz="800" dirty="0">
                <a:cs typeface="Calibri"/>
              </a:rPr>
              <a:t>ä</a:t>
            </a:r>
            <a:r>
              <a:rPr lang="de-DE" sz="800" spc="4" dirty="0">
                <a:cs typeface="Calibri"/>
              </a:rPr>
              <a:t>c</a:t>
            </a:r>
            <a:r>
              <a:rPr lang="de-DE" sz="800" dirty="0">
                <a:cs typeface="Calibri"/>
              </a:rPr>
              <a:t>h</a:t>
            </a:r>
            <a:r>
              <a:rPr lang="de-DE" sz="800" spc="-4" dirty="0">
                <a:cs typeface="Calibri"/>
              </a:rPr>
              <a:t>e</a:t>
            </a:r>
            <a:r>
              <a:rPr lang="de-DE" sz="800" dirty="0">
                <a:cs typeface="Calibri"/>
              </a:rPr>
              <a:t>n, </a:t>
            </a:r>
            <a:r>
              <a:rPr lang="de-DE" sz="800" spc="4" dirty="0">
                <a:cs typeface="Calibri"/>
              </a:rPr>
              <a:t> i</a:t>
            </a:r>
            <a:r>
              <a:rPr lang="de-DE" sz="800" dirty="0">
                <a:cs typeface="Calibri"/>
              </a:rPr>
              <a:t>n</a:t>
            </a:r>
            <a:r>
              <a:rPr lang="de-DE" sz="800" spc="175" dirty="0">
                <a:cs typeface="Calibri"/>
              </a:rPr>
              <a:t> </a:t>
            </a:r>
            <a:r>
              <a:rPr lang="de-DE" sz="800" dirty="0">
                <a:cs typeface="Calibri"/>
              </a:rPr>
              <a:t>d</a:t>
            </a:r>
            <a:r>
              <a:rPr lang="de-DE" sz="800" spc="-4" dirty="0">
                <a:cs typeface="Calibri"/>
              </a:rPr>
              <a:t>e</a:t>
            </a:r>
            <a:r>
              <a:rPr lang="de-DE" sz="800" dirty="0">
                <a:cs typeface="Calibri"/>
              </a:rPr>
              <a:t>r Nähe</a:t>
            </a:r>
            <a:r>
              <a:rPr lang="de-DE" sz="800" spc="140" dirty="0">
                <a:cs typeface="Calibri"/>
              </a:rPr>
              <a:t> </a:t>
            </a:r>
            <a:r>
              <a:rPr lang="de-DE" sz="800" dirty="0">
                <a:cs typeface="Calibri"/>
              </a:rPr>
              <a:t>v</a:t>
            </a:r>
            <a:r>
              <a:rPr lang="de-DE" sz="800" spc="-4" dirty="0">
                <a:cs typeface="Calibri"/>
              </a:rPr>
              <a:t>o</a:t>
            </a:r>
            <a:r>
              <a:rPr lang="de-DE" sz="800" dirty="0">
                <a:cs typeface="Calibri"/>
              </a:rPr>
              <a:t>n</a:t>
            </a:r>
            <a:r>
              <a:rPr lang="de-DE" sz="800" spc="140" dirty="0">
                <a:cs typeface="Calibri"/>
              </a:rPr>
              <a:t> </a:t>
            </a:r>
            <a:r>
              <a:rPr lang="de-DE" sz="800" dirty="0">
                <a:cs typeface="Calibri"/>
              </a:rPr>
              <a:t>S</a:t>
            </a:r>
            <a:r>
              <a:rPr lang="de-DE" sz="800" spc="-4" dirty="0">
                <a:cs typeface="Calibri"/>
              </a:rPr>
              <a:t>t</a:t>
            </a:r>
            <a:r>
              <a:rPr lang="de-DE" sz="800" dirty="0">
                <a:cs typeface="Calibri"/>
              </a:rPr>
              <a:t>u</a:t>
            </a:r>
            <a:r>
              <a:rPr lang="de-DE" sz="800" spc="4" dirty="0">
                <a:cs typeface="Calibri"/>
              </a:rPr>
              <a:t>f</a:t>
            </a:r>
            <a:r>
              <a:rPr lang="de-DE" sz="800" spc="-4" dirty="0">
                <a:cs typeface="Calibri"/>
              </a:rPr>
              <a:t>e</a:t>
            </a:r>
            <a:r>
              <a:rPr lang="de-DE" sz="800" dirty="0">
                <a:cs typeface="Calibri"/>
              </a:rPr>
              <a:t>n</a:t>
            </a:r>
            <a:r>
              <a:rPr lang="de-DE" sz="800" spc="140" dirty="0">
                <a:cs typeface="Calibri"/>
              </a:rPr>
              <a:t> </a:t>
            </a:r>
            <a:r>
              <a:rPr lang="de-DE" sz="800" spc="4" dirty="0">
                <a:cs typeface="Calibri"/>
              </a:rPr>
              <a:t>o</a:t>
            </a:r>
            <a:r>
              <a:rPr lang="de-DE" sz="800" dirty="0">
                <a:cs typeface="Calibri"/>
              </a:rPr>
              <a:t>d</a:t>
            </a:r>
            <a:r>
              <a:rPr lang="de-DE" sz="800" spc="-4" dirty="0">
                <a:cs typeface="Calibri"/>
              </a:rPr>
              <a:t>e</a:t>
            </a:r>
            <a:r>
              <a:rPr lang="de-DE" sz="800" dirty="0">
                <a:cs typeface="Calibri"/>
              </a:rPr>
              <a:t>r</a:t>
            </a:r>
            <a:r>
              <a:rPr lang="de-DE" sz="800" spc="140" dirty="0">
                <a:cs typeface="Calibri"/>
              </a:rPr>
              <a:t> </a:t>
            </a:r>
            <a:r>
              <a:rPr lang="de-DE" sz="800" spc="4" dirty="0">
                <a:cs typeface="Calibri"/>
              </a:rPr>
              <a:t>T</a:t>
            </a:r>
            <a:r>
              <a:rPr lang="de-DE" sz="800" spc="-4" dirty="0">
                <a:cs typeface="Calibri"/>
              </a:rPr>
              <a:t>re</a:t>
            </a:r>
            <a:r>
              <a:rPr lang="de-DE" sz="800" dirty="0">
                <a:cs typeface="Calibri"/>
              </a:rPr>
              <a:t>pp</a:t>
            </a:r>
            <a:r>
              <a:rPr lang="de-DE" sz="800" spc="4" dirty="0">
                <a:cs typeface="Calibri"/>
              </a:rPr>
              <a:t>e</a:t>
            </a:r>
            <a:r>
              <a:rPr lang="de-DE" sz="800" dirty="0">
                <a:cs typeface="Calibri"/>
              </a:rPr>
              <a:t>n,</a:t>
            </a:r>
            <a:r>
              <a:rPr lang="de-DE" sz="800" spc="150" dirty="0">
                <a:cs typeface="Calibri"/>
              </a:rPr>
              <a:t> </a:t>
            </a:r>
            <a:r>
              <a:rPr lang="de-DE" sz="800" dirty="0">
                <a:cs typeface="Calibri"/>
              </a:rPr>
              <a:t>S</a:t>
            </a:r>
            <a:r>
              <a:rPr lang="de-DE" sz="800" spc="-4" dirty="0">
                <a:cs typeface="Calibri"/>
              </a:rPr>
              <a:t>c</a:t>
            </a:r>
            <a:r>
              <a:rPr lang="de-DE" sz="800" dirty="0">
                <a:cs typeface="Calibri"/>
              </a:rPr>
              <a:t>hw</a:t>
            </a:r>
            <a:r>
              <a:rPr lang="de-DE" sz="800" spc="-4" dirty="0">
                <a:cs typeface="Calibri"/>
              </a:rPr>
              <a:t>el</a:t>
            </a:r>
            <a:r>
              <a:rPr lang="de-DE" sz="800" spc="4" dirty="0">
                <a:cs typeface="Calibri"/>
              </a:rPr>
              <a:t>l</a:t>
            </a:r>
            <a:r>
              <a:rPr lang="de-DE" sz="800" spc="-4" dirty="0">
                <a:cs typeface="Calibri"/>
              </a:rPr>
              <a:t>e</a:t>
            </a:r>
            <a:r>
              <a:rPr lang="de-DE" sz="800" dirty="0">
                <a:cs typeface="Calibri"/>
              </a:rPr>
              <a:t>n,</a:t>
            </a:r>
            <a:r>
              <a:rPr lang="de-DE" sz="800" spc="150" dirty="0">
                <a:cs typeface="Calibri"/>
              </a:rPr>
              <a:t> </a:t>
            </a:r>
            <a:r>
              <a:rPr lang="de-DE" sz="800" spc="-4" dirty="0">
                <a:cs typeface="Calibri"/>
              </a:rPr>
              <a:t>r</a:t>
            </a:r>
            <a:r>
              <a:rPr lang="de-DE" sz="800" dirty="0">
                <a:cs typeface="Calibri"/>
              </a:rPr>
              <a:t>u</a:t>
            </a:r>
            <a:r>
              <a:rPr lang="de-DE" sz="800" spc="-4" dirty="0">
                <a:cs typeface="Calibri"/>
              </a:rPr>
              <a:t>t</a:t>
            </a:r>
            <a:r>
              <a:rPr lang="de-DE" sz="800" dirty="0">
                <a:cs typeface="Calibri"/>
              </a:rPr>
              <a:t>s</a:t>
            </a:r>
            <a:r>
              <a:rPr lang="de-DE" sz="800" spc="-4" dirty="0">
                <a:cs typeface="Calibri"/>
              </a:rPr>
              <a:t>c</a:t>
            </a:r>
            <a:r>
              <a:rPr lang="de-DE" sz="800" spc="9" dirty="0">
                <a:cs typeface="Calibri"/>
              </a:rPr>
              <a:t>h</a:t>
            </a:r>
            <a:r>
              <a:rPr lang="de-DE" sz="800" spc="-4" dirty="0">
                <a:cs typeface="Calibri"/>
              </a:rPr>
              <a:t>i</a:t>
            </a:r>
            <a:r>
              <a:rPr lang="de-DE" sz="800" spc="4" dirty="0">
                <a:cs typeface="Calibri"/>
              </a:rPr>
              <a:t>g</a:t>
            </a:r>
            <a:r>
              <a:rPr lang="de-DE" sz="800" spc="-4" dirty="0">
                <a:cs typeface="Calibri"/>
              </a:rPr>
              <a:t>e</a:t>
            </a:r>
            <a:r>
              <a:rPr lang="de-DE" sz="800" dirty="0">
                <a:cs typeface="Calibri"/>
              </a:rPr>
              <a:t>n</a:t>
            </a:r>
            <a:r>
              <a:rPr lang="de-DE" sz="800" spc="145" dirty="0">
                <a:cs typeface="Calibri"/>
              </a:rPr>
              <a:t> </a:t>
            </a:r>
            <a:r>
              <a:rPr lang="de-DE" sz="800" spc="9" dirty="0">
                <a:cs typeface="Calibri"/>
              </a:rPr>
              <a:t>u</a:t>
            </a:r>
            <a:r>
              <a:rPr lang="de-DE" sz="800" dirty="0">
                <a:cs typeface="Calibri"/>
              </a:rPr>
              <a:t>nd</a:t>
            </a:r>
            <a:r>
              <a:rPr lang="de-DE" sz="800" spc="140" dirty="0">
                <a:cs typeface="Calibri"/>
              </a:rPr>
              <a:t> </a:t>
            </a:r>
            <a:r>
              <a:rPr lang="de-DE" sz="800" dirty="0">
                <a:cs typeface="Calibri"/>
              </a:rPr>
              <a:t>nas</a:t>
            </a:r>
            <a:r>
              <a:rPr lang="de-DE" sz="800" spc="9" dirty="0">
                <a:cs typeface="Calibri"/>
              </a:rPr>
              <a:t>s</a:t>
            </a:r>
            <a:r>
              <a:rPr lang="de-DE" sz="800" spc="-4" dirty="0">
                <a:cs typeface="Calibri"/>
              </a:rPr>
              <a:t>e</a:t>
            </a:r>
            <a:r>
              <a:rPr lang="de-DE" sz="800" dirty="0">
                <a:cs typeface="Calibri"/>
              </a:rPr>
              <a:t>n</a:t>
            </a:r>
            <a:r>
              <a:rPr lang="de-DE" sz="800" spc="140" dirty="0">
                <a:cs typeface="Calibri"/>
              </a:rPr>
              <a:t> </a:t>
            </a:r>
            <a:r>
              <a:rPr lang="de-DE" sz="800" spc="-4" dirty="0">
                <a:cs typeface="Calibri"/>
              </a:rPr>
              <a:t>O</a:t>
            </a:r>
            <a:r>
              <a:rPr lang="de-DE" sz="800" dirty="0">
                <a:cs typeface="Calibri"/>
              </a:rPr>
              <a:t>b</a:t>
            </a:r>
            <a:r>
              <a:rPr lang="de-DE" sz="800" spc="-4" dirty="0">
                <a:cs typeface="Calibri"/>
              </a:rPr>
              <a:t>e</a:t>
            </a:r>
            <a:r>
              <a:rPr lang="de-DE" sz="800" spc="4" dirty="0">
                <a:cs typeface="Calibri"/>
              </a:rPr>
              <a:t>r</a:t>
            </a:r>
            <a:r>
              <a:rPr lang="de-DE" sz="800" spc="-4" dirty="0">
                <a:cs typeface="Calibri"/>
              </a:rPr>
              <a:t>f</a:t>
            </a:r>
            <a:r>
              <a:rPr lang="de-DE" sz="800" spc="4" dirty="0">
                <a:cs typeface="Calibri"/>
              </a:rPr>
              <a:t>l</a:t>
            </a:r>
            <a:r>
              <a:rPr lang="de-DE" sz="800" dirty="0">
                <a:cs typeface="Calibri"/>
              </a:rPr>
              <a:t>ä</a:t>
            </a:r>
            <a:r>
              <a:rPr lang="de-DE" sz="800" spc="-4" dirty="0">
                <a:cs typeface="Calibri"/>
              </a:rPr>
              <a:t>c</a:t>
            </a:r>
            <a:r>
              <a:rPr lang="de-DE" sz="800" spc="9" dirty="0">
                <a:cs typeface="Calibri"/>
              </a:rPr>
              <a:t>h</a:t>
            </a:r>
            <a:r>
              <a:rPr lang="de-DE" sz="800" spc="-4" dirty="0">
                <a:cs typeface="Calibri"/>
              </a:rPr>
              <a:t>e</a:t>
            </a:r>
            <a:r>
              <a:rPr lang="de-DE" sz="800" dirty="0">
                <a:cs typeface="Calibri"/>
              </a:rPr>
              <a:t>n,</a:t>
            </a:r>
            <a:r>
              <a:rPr lang="de-DE" sz="800" spc="150" dirty="0">
                <a:cs typeface="Calibri"/>
              </a:rPr>
              <a:t> </a:t>
            </a:r>
            <a:r>
              <a:rPr lang="de-DE" sz="800" spc="-4" dirty="0">
                <a:cs typeface="Calibri"/>
              </a:rPr>
              <a:t>z</a:t>
            </a:r>
            <a:r>
              <a:rPr lang="de-DE" sz="800" dirty="0">
                <a:cs typeface="Calibri"/>
              </a:rPr>
              <a:t>u</a:t>
            </a:r>
            <a:r>
              <a:rPr lang="de-DE" sz="800" spc="140" dirty="0">
                <a:cs typeface="Calibri"/>
              </a:rPr>
              <a:t> </a:t>
            </a:r>
            <a:r>
              <a:rPr lang="de-DE" sz="800" dirty="0">
                <a:cs typeface="Calibri"/>
              </a:rPr>
              <a:t>d</a:t>
            </a:r>
            <a:r>
              <a:rPr lang="de-DE" sz="800" spc="4" dirty="0">
                <a:cs typeface="Calibri"/>
              </a:rPr>
              <a:t>e</a:t>
            </a:r>
            <a:r>
              <a:rPr lang="de-DE" sz="800" dirty="0">
                <a:cs typeface="Calibri"/>
              </a:rPr>
              <a:t>n S</a:t>
            </a:r>
            <a:r>
              <a:rPr lang="de-DE" sz="800" spc="-4" dirty="0">
                <a:cs typeface="Calibri"/>
              </a:rPr>
              <a:t>c</a:t>
            </a:r>
            <a:r>
              <a:rPr lang="de-DE" sz="800" dirty="0">
                <a:cs typeface="Calibri"/>
              </a:rPr>
              <a:t>hw</a:t>
            </a:r>
            <a:r>
              <a:rPr lang="de-DE" sz="800" spc="-4" dirty="0">
                <a:cs typeface="Calibri"/>
              </a:rPr>
              <a:t>i</a:t>
            </a:r>
            <a:r>
              <a:rPr lang="de-DE" sz="800" spc="4" dirty="0">
                <a:cs typeface="Calibri"/>
              </a:rPr>
              <a:t>mm</a:t>
            </a:r>
            <a:r>
              <a:rPr lang="de-DE" sz="800" dirty="0">
                <a:cs typeface="Calibri"/>
              </a:rPr>
              <a:t>bäd</a:t>
            </a:r>
            <a:r>
              <a:rPr lang="de-DE" sz="800" spc="-4" dirty="0">
                <a:cs typeface="Calibri"/>
              </a:rPr>
              <a:t>er</a:t>
            </a:r>
            <a:r>
              <a:rPr lang="de-DE" sz="800" dirty="0">
                <a:cs typeface="Calibri"/>
              </a:rPr>
              <a:t>n v</a:t>
            </a:r>
            <a:r>
              <a:rPr lang="de-DE" sz="800" spc="-4" dirty="0">
                <a:cs typeface="Calibri"/>
              </a:rPr>
              <a:t>er</a:t>
            </a:r>
            <a:r>
              <a:rPr lang="de-DE" sz="800" dirty="0">
                <a:cs typeface="Calibri"/>
              </a:rPr>
              <a:t>w</a:t>
            </a:r>
            <a:r>
              <a:rPr lang="de-DE" sz="800" spc="-4" dirty="0">
                <a:cs typeface="Calibri"/>
              </a:rPr>
              <a:t>e</a:t>
            </a:r>
            <a:r>
              <a:rPr lang="de-DE" sz="800" dirty="0">
                <a:cs typeface="Calibri"/>
              </a:rPr>
              <a:t>nd</a:t>
            </a:r>
            <a:r>
              <a:rPr lang="de-DE" sz="800" spc="-4" dirty="0">
                <a:cs typeface="Calibri"/>
              </a:rPr>
              <a:t>e</a:t>
            </a:r>
            <a:r>
              <a:rPr lang="de-DE" sz="800" dirty="0">
                <a:cs typeface="Calibri"/>
              </a:rPr>
              <a:t>n.</a:t>
            </a:r>
          </a:p>
          <a:p>
            <a:pPr marL="12700" marR="2880">
              <a:lnSpc>
                <a:spcPts val="960"/>
              </a:lnSpc>
            </a:pPr>
            <a:r>
              <a:rPr lang="de-DE" sz="800" dirty="0">
                <a:cs typeface="Calibri"/>
              </a:rPr>
              <a:t>6.</a:t>
            </a:r>
            <a:r>
              <a:rPr lang="de-DE" sz="800" spc="59" dirty="0">
                <a:cs typeface="Calibri"/>
              </a:rPr>
              <a:t> </a:t>
            </a:r>
            <a:r>
              <a:rPr lang="de-DE" sz="800" dirty="0">
                <a:cs typeface="Calibri"/>
              </a:rPr>
              <a:t>S</a:t>
            </a:r>
            <a:r>
              <a:rPr lang="de-DE" sz="800" spc="-4" dirty="0">
                <a:cs typeface="Calibri"/>
              </a:rPr>
              <a:t>etze</a:t>
            </a:r>
            <a:r>
              <a:rPr lang="de-DE" sz="800" dirty="0">
                <a:cs typeface="Calibri"/>
              </a:rPr>
              <a:t>n</a:t>
            </a:r>
            <a:r>
              <a:rPr lang="de-DE" sz="800" spc="59" dirty="0">
                <a:cs typeface="Calibri"/>
              </a:rPr>
              <a:t> </a:t>
            </a:r>
            <a:r>
              <a:rPr lang="de-DE" sz="800" dirty="0">
                <a:cs typeface="Calibri"/>
              </a:rPr>
              <a:t>S</a:t>
            </a:r>
            <a:r>
              <a:rPr lang="de-DE" sz="800" spc="-4" dirty="0">
                <a:cs typeface="Calibri"/>
              </a:rPr>
              <a:t>i</a:t>
            </a:r>
            <a:r>
              <a:rPr lang="de-DE" sz="800" dirty="0">
                <a:cs typeface="Calibri"/>
              </a:rPr>
              <a:t>e</a:t>
            </a:r>
            <a:r>
              <a:rPr lang="de-DE" sz="800" spc="69" dirty="0">
                <a:cs typeface="Calibri"/>
              </a:rPr>
              <a:t> </a:t>
            </a:r>
            <a:r>
              <a:rPr lang="de-DE" sz="800" dirty="0">
                <a:cs typeface="Calibri"/>
              </a:rPr>
              <a:t>das</a:t>
            </a:r>
            <a:r>
              <a:rPr lang="de-DE" sz="800" spc="69" dirty="0">
                <a:cs typeface="Calibri"/>
              </a:rPr>
              <a:t> </a:t>
            </a:r>
            <a:r>
              <a:rPr lang="de-DE" sz="800" spc="-4" dirty="0">
                <a:cs typeface="Calibri"/>
              </a:rPr>
              <a:t>B</a:t>
            </a:r>
            <a:r>
              <a:rPr lang="de-DE" sz="800" dirty="0">
                <a:cs typeface="Calibri"/>
              </a:rPr>
              <a:t>aby</a:t>
            </a:r>
            <a:r>
              <a:rPr lang="de-DE" sz="800" spc="69" dirty="0">
                <a:cs typeface="Calibri"/>
              </a:rPr>
              <a:t> </a:t>
            </a:r>
            <a:r>
              <a:rPr lang="de-DE" sz="800" spc="4" dirty="0">
                <a:cs typeface="Calibri"/>
              </a:rPr>
              <a:t>W</a:t>
            </a:r>
            <a:r>
              <a:rPr lang="de-DE" sz="800" dirty="0">
                <a:cs typeface="Calibri"/>
              </a:rPr>
              <a:t>and</a:t>
            </a:r>
            <a:r>
              <a:rPr lang="de-DE" sz="800" spc="-4" dirty="0">
                <a:cs typeface="Calibri"/>
              </a:rPr>
              <a:t>e</a:t>
            </a:r>
            <a:r>
              <a:rPr lang="de-DE" sz="800" spc="4" dirty="0">
                <a:cs typeface="Calibri"/>
              </a:rPr>
              <a:t>r</a:t>
            </a:r>
            <a:r>
              <a:rPr lang="de-DE" sz="800" spc="-4" dirty="0">
                <a:cs typeface="Calibri"/>
              </a:rPr>
              <a:t>e</a:t>
            </a:r>
            <a:r>
              <a:rPr lang="de-DE" sz="800" dirty="0">
                <a:cs typeface="Calibri"/>
              </a:rPr>
              <a:t>r</a:t>
            </a:r>
            <a:r>
              <a:rPr lang="de-DE" sz="800" spc="69" dirty="0">
                <a:cs typeface="Calibri"/>
              </a:rPr>
              <a:t> </a:t>
            </a:r>
            <a:r>
              <a:rPr lang="de-DE" sz="800" spc="-4" dirty="0">
                <a:cs typeface="Calibri"/>
              </a:rPr>
              <a:t>i</a:t>
            </a:r>
            <a:r>
              <a:rPr lang="de-DE" sz="800" dirty="0">
                <a:cs typeface="Calibri"/>
              </a:rPr>
              <a:t>n</a:t>
            </a:r>
            <a:r>
              <a:rPr lang="de-DE" sz="800" spc="69" dirty="0">
                <a:cs typeface="Calibri"/>
              </a:rPr>
              <a:t> </a:t>
            </a:r>
            <a:r>
              <a:rPr lang="de-DE" sz="800" dirty="0">
                <a:cs typeface="Calibri"/>
              </a:rPr>
              <a:t>d</a:t>
            </a:r>
            <a:r>
              <a:rPr lang="de-DE" sz="800" spc="-4" dirty="0">
                <a:cs typeface="Calibri"/>
              </a:rPr>
              <a:t>e</a:t>
            </a:r>
            <a:r>
              <a:rPr lang="de-DE" sz="800" dirty="0">
                <a:cs typeface="Calibri"/>
              </a:rPr>
              <a:t>r</a:t>
            </a:r>
            <a:r>
              <a:rPr lang="de-DE" sz="800" spc="69" dirty="0">
                <a:cs typeface="Calibri"/>
              </a:rPr>
              <a:t> </a:t>
            </a:r>
            <a:r>
              <a:rPr lang="de-DE" sz="800" dirty="0">
                <a:cs typeface="Calibri"/>
              </a:rPr>
              <a:t>Nähe</a:t>
            </a:r>
            <a:r>
              <a:rPr lang="de-DE" sz="800" spc="64" dirty="0">
                <a:cs typeface="Calibri"/>
              </a:rPr>
              <a:t> </a:t>
            </a:r>
            <a:r>
              <a:rPr lang="de-DE" sz="800" dirty="0">
                <a:cs typeface="Calibri"/>
              </a:rPr>
              <a:t>v</a:t>
            </a:r>
            <a:r>
              <a:rPr lang="de-DE" sz="800" spc="-4" dirty="0">
                <a:cs typeface="Calibri"/>
              </a:rPr>
              <a:t>o</a:t>
            </a:r>
            <a:r>
              <a:rPr lang="de-DE" sz="800" dirty="0">
                <a:cs typeface="Calibri"/>
              </a:rPr>
              <a:t>n</a:t>
            </a:r>
            <a:r>
              <a:rPr lang="de-DE" sz="800" spc="69" dirty="0">
                <a:cs typeface="Calibri"/>
              </a:rPr>
              <a:t> </a:t>
            </a:r>
            <a:r>
              <a:rPr lang="de-DE" sz="800" spc="4" dirty="0">
                <a:cs typeface="Calibri"/>
              </a:rPr>
              <a:t>W</a:t>
            </a:r>
            <a:r>
              <a:rPr lang="de-DE" sz="800" dirty="0">
                <a:cs typeface="Calibri"/>
              </a:rPr>
              <a:t>ä</a:t>
            </a:r>
            <a:r>
              <a:rPr lang="de-DE" sz="800" spc="-4" dirty="0">
                <a:cs typeface="Calibri"/>
              </a:rPr>
              <a:t>r</a:t>
            </a:r>
            <a:r>
              <a:rPr lang="de-DE" sz="800" spc="4" dirty="0">
                <a:cs typeface="Calibri"/>
              </a:rPr>
              <a:t>m</a:t>
            </a:r>
            <a:r>
              <a:rPr lang="de-DE" sz="800" spc="-4" dirty="0">
                <a:cs typeface="Calibri"/>
              </a:rPr>
              <a:t>e</a:t>
            </a:r>
            <a:r>
              <a:rPr lang="de-DE" sz="800" dirty="0">
                <a:cs typeface="Calibri"/>
              </a:rPr>
              <a:t>qu</a:t>
            </a:r>
            <a:r>
              <a:rPr lang="de-DE" sz="800" spc="4" dirty="0">
                <a:cs typeface="Calibri"/>
              </a:rPr>
              <a:t>e</a:t>
            </a:r>
            <a:r>
              <a:rPr lang="de-DE" sz="800" spc="-4" dirty="0">
                <a:cs typeface="Calibri"/>
              </a:rPr>
              <a:t>l</a:t>
            </a:r>
            <a:r>
              <a:rPr lang="de-DE" sz="800" spc="4" dirty="0">
                <a:cs typeface="Calibri"/>
              </a:rPr>
              <a:t>l</a:t>
            </a:r>
            <a:r>
              <a:rPr lang="de-DE" sz="800" spc="-4" dirty="0">
                <a:cs typeface="Calibri"/>
              </a:rPr>
              <a:t>e</a:t>
            </a:r>
            <a:r>
              <a:rPr lang="de-DE" sz="800" dirty="0">
                <a:cs typeface="Calibri"/>
              </a:rPr>
              <a:t>n</a:t>
            </a:r>
            <a:r>
              <a:rPr lang="de-DE" sz="800" spc="74" dirty="0">
                <a:cs typeface="Calibri"/>
              </a:rPr>
              <a:t> </a:t>
            </a:r>
            <a:r>
              <a:rPr lang="de-DE" sz="800" dirty="0">
                <a:cs typeface="Calibri"/>
              </a:rPr>
              <a:t>n</a:t>
            </a:r>
            <a:r>
              <a:rPr lang="de-DE" sz="800" spc="4" dirty="0">
                <a:cs typeface="Calibri"/>
              </a:rPr>
              <a:t>i</a:t>
            </a:r>
            <a:r>
              <a:rPr lang="de-DE" sz="800" spc="-4" dirty="0">
                <a:cs typeface="Calibri"/>
              </a:rPr>
              <a:t>c</a:t>
            </a:r>
            <a:r>
              <a:rPr lang="de-DE" sz="800" dirty="0">
                <a:cs typeface="Calibri"/>
              </a:rPr>
              <a:t>ht</a:t>
            </a:r>
            <a:r>
              <a:rPr lang="de-DE" sz="800" spc="69" dirty="0">
                <a:cs typeface="Calibri"/>
              </a:rPr>
              <a:t> </a:t>
            </a:r>
            <a:r>
              <a:rPr lang="de-DE" sz="800" spc="9" dirty="0">
                <a:cs typeface="Calibri"/>
              </a:rPr>
              <a:t>v</a:t>
            </a:r>
            <a:r>
              <a:rPr lang="de-DE" sz="800" spc="-4" dirty="0">
                <a:cs typeface="Calibri"/>
              </a:rPr>
              <a:t>erl</a:t>
            </a:r>
            <a:r>
              <a:rPr lang="de-DE" sz="800" dirty="0">
                <a:cs typeface="Calibri"/>
              </a:rPr>
              <a:t>as</a:t>
            </a:r>
            <a:r>
              <a:rPr lang="de-DE" sz="800" spc="9" dirty="0">
                <a:cs typeface="Calibri"/>
              </a:rPr>
              <a:t>s</a:t>
            </a:r>
            <a:r>
              <a:rPr lang="de-DE" sz="800" spc="-4" dirty="0">
                <a:cs typeface="Calibri"/>
              </a:rPr>
              <a:t>e</a:t>
            </a:r>
            <a:r>
              <a:rPr lang="de-DE" sz="800" dirty="0">
                <a:cs typeface="Calibri"/>
              </a:rPr>
              <a:t>n.</a:t>
            </a:r>
            <a:r>
              <a:rPr lang="de-DE" sz="800" spc="74" dirty="0">
                <a:cs typeface="Calibri"/>
              </a:rPr>
              <a:t> </a:t>
            </a:r>
            <a:r>
              <a:rPr lang="de-DE" sz="800" dirty="0">
                <a:cs typeface="Calibri"/>
              </a:rPr>
              <a:t>(</a:t>
            </a:r>
            <a:r>
              <a:rPr lang="de-DE" sz="800" spc="-4" dirty="0">
                <a:cs typeface="Calibri"/>
              </a:rPr>
              <a:t>o</a:t>
            </a:r>
            <a:r>
              <a:rPr lang="de-DE" sz="800" spc="4" dirty="0">
                <a:cs typeface="Calibri"/>
              </a:rPr>
              <a:t>f</a:t>
            </a:r>
            <a:r>
              <a:rPr lang="de-DE" sz="800" spc="-4" dirty="0">
                <a:cs typeface="Calibri"/>
              </a:rPr>
              <a:t>f</a:t>
            </a:r>
            <a:r>
              <a:rPr lang="de-DE" sz="800" spc="4" dirty="0">
                <a:cs typeface="Calibri"/>
              </a:rPr>
              <a:t>e</a:t>
            </a:r>
            <a:r>
              <a:rPr lang="de-DE" sz="800" dirty="0">
                <a:cs typeface="Calibri"/>
              </a:rPr>
              <a:t>ne Ka</a:t>
            </a:r>
            <a:r>
              <a:rPr lang="de-DE" sz="800" spc="4" dirty="0">
                <a:cs typeface="Calibri"/>
              </a:rPr>
              <a:t>m</a:t>
            </a:r>
            <a:r>
              <a:rPr lang="de-DE" sz="800" spc="-4" dirty="0">
                <a:cs typeface="Calibri"/>
              </a:rPr>
              <a:t>i</a:t>
            </a:r>
            <a:r>
              <a:rPr lang="de-DE" sz="800" dirty="0">
                <a:cs typeface="Calibri"/>
              </a:rPr>
              <a:t>n</a:t>
            </a:r>
            <a:r>
              <a:rPr lang="de-DE" sz="800" spc="-4" dirty="0">
                <a:cs typeface="Calibri"/>
              </a:rPr>
              <a:t>e</a:t>
            </a:r>
            <a:r>
              <a:rPr lang="de-DE" sz="800" dirty="0">
                <a:cs typeface="Calibri"/>
              </a:rPr>
              <a:t>,</a:t>
            </a:r>
            <a:r>
              <a:rPr lang="de-DE" sz="800" spc="-4" dirty="0">
                <a:cs typeface="Calibri"/>
              </a:rPr>
              <a:t> Öfe</a:t>
            </a:r>
            <a:r>
              <a:rPr lang="de-DE" sz="800" dirty="0">
                <a:cs typeface="Calibri"/>
              </a:rPr>
              <a:t>n</a:t>
            </a:r>
            <a:r>
              <a:rPr lang="de-DE" sz="800" spc="9" dirty="0">
                <a:cs typeface="Calibri"/>
              </a:rPr>
              <a:t> </a:t>
            </a:r>
            <a:r>
              <a:rPr lang="de-DE" sz="800" dirty="0">
                <a:cs typeface="Calibri"/>
              </a:rPr>
              <a:t>und</a:t>
            </a:r>
            <a:r>
              <a:rPr lang="de-DE" sz="800" spc="9" dirty="0">
                <a:cs typeface="Calibri"/>
              </a:rPr>
              <a:t> </a:t>
            </a:r>
            <a:r>
              <a:rPr lang="de-DE" sz="800" dirty="0">
                <a:cs typeface="Calibri"/>
              </a:rPr>
              <a:t>Gash</a:t>
            </a:r>
            <a:r>
              <a:rPr lang="de-DE" sz="800" spc="-4" dirty="0">
                <a:cs typeface="Calibri"/>
              </a:rPr>
              <a:t>er</a:t>
            </a:r>
            <a:r>
              <a:rPr lang="de-DE" sz="800" dirty="0">
                <a:cs typeface="Calibri"/>
              </a:rPr>
              <a:t>d</a:t>
            </a:r>
            <a:r>
              <a:rPr lang="de-DE" sz="800" spc="-4" dirty="0">
                <a:cs typeface="Calibri"/>
              </a:rPr>
              <a:t>e</a:t>
            </a:r>
            <a:r>
              <a:rPr lang="de-DE" sz="800" dirty="0">
                <a:cs typeface="Calibri"/>
              </a:rPr>
              <a:t>,</a:t>
            </a:r>
            <a:r>
              <a:rPr lang="de-DE" sz="800" spc="14" dirty="0">
                <a:cs typeface="Calibri"/>
              </a:rPr>
              <a:t> </a:t>
            </a:r>
            <a:r>
              <a:rPr lang="de-DE" sz="800" dirty="0">
                <a:cs typeface="Calibri"/>
              </a:rPr>
              <a:t>H</a:t>
            </a:r>
            <a:r>
              <a:rPr lang="de-DE" sz="800" spc="-4" dirty="0">
                <a:cs typeface="Calibri"/>
              </a:rPr>
              <a:t>eiz</a:t>
            </a:r>
            <a:r>
              <a:rPr lang="de-DE" sz="800" dirty="0">
                <a:cs typeface="Calibri"/>
              </a:rPr>
              <a:t>un</a:t>
            </a:r>
            <a:r>
              <a:rPr lang="de-DE" sz="800" spc="4" dirty="0">
                <a:cs typeface="Calibri"/>
              </a:rPr>
              <a:t>g</a:t>
            </a:r>
            <a:r>
              <a:rPr lang="de-DE" sz="800" spc="-4" dirty="0">
                <a:cs typeface="Calibri"/>
              </a:rPr>
              <a:t>e</a:t>
            </a:r>
            <a:r>
              <a:rPr lang="de-DE" sz="800" dirty="0">
                <a:cs typeface="Calibri"/>
              </a:rPr>
              <a:t>n</a:t>
            </a:r>
            <a:r>
              <a:rPr lang="de-DE" sz="800" spc="9" dirty="0">
                <a:cs typeface="Calibri"/>
              </a:rPr>
              <a:t> </a:t>
            </a:r>
            <a:r>
              <a:rPr lang="de-DE" sz="800" dirty="0">
                <a:cs typeface="Calibri"/>
              </a:rPr>
              <a:t>und</a:t>
            </a:r>
            <a:r>
              <a:rPr lang="de-DE" sz="800" spc="9" dirty="0">
                <a:cs typeface="Calibri"/>
              </a:rPr>
              <a:t> </a:t>
            </a:r>
            <a:r>
              <a:rPr lang="de-DE" sz="800" dirty="0">
                <a:cs typeface="Calibri"/>
              </a:rPr>
              <a:t>and</a:t>
            </a:r>
            <a:r>
              <a:rPr lang="de-DE" sz="800" spc="-4" dirty="0">
                <a:cs typeface="Calibri"/>
              </a:rPr>
              <a:t>ere</a:t>
            </a:r>
            <a:r>
              <a:rPr lang="de-DE" sz="800" dirty="0">
                <a:cs typeface="Calibri"/>
              </a:rPr>
              <a:t>)</a:t>
            </a:r>
          </a:p>
          <a:p>
            <a:pPr marL="12700" marR="1604">
              <a:lnSpc>
                <a:spcPts val="919"/>
              </a:lnSpc>
              <a:spcBef>
                <a:spcPts val="46"/>
              </a:spcBef>
            </a:pPr>
            <a:r>
              <a:rPr lang="de-DE" sz="800" dirty="0">
                <a:cs typeface="Calibri"/>
              </a:rPr>
              <a:t>7. G</a:t>
            </a:r>
            <a:r>
              <a:rPr lang="de-DE" sz="800" spc="-4" dirty="0">
                <a:cs typeface="Calibri"/>
              </a:rPr>
              <a:t>e</a:t>
            </a:r>
            <a:r>
              <a:rPr lang="de-DE" sz="800" dirty="0">
                <a:cs typeface="Calibri"/>
              </a:rPr>
              <a:t>hh</a:t>
            </a:r>
            <a:r>
              <a:rPr lang="de-DE" sz="800" spc="-4" dirty="0">
                <a:cs typeface="Calibri"/>
              </a:rPr>
              <a:t>i</a:t>
            </a:r>
            <a:r>
              <a:rPr lang="de-DE" sz="800" spc="4" dirty="0">
                <a:cs typeface="Calibri"/>
              </a:rPr>
              <a:t>lf</a:t>
            </a:r>
            <a:r>
              <a:rPr lang="de-DE" sz="800" dirty="0">
                <a:cs typeface="Calibri"/>
              </a:rPr>
              <a:t>e</a:t>
            </a:r>
            <a:r>
              <a:rPr lang="de-DE" sz="800" spc="9" dirty="0">
                <a:cs typeface="Calibri"/>
              </a:rPr>
              <a:t> </a:t>
            </a:r>
            <a:r>
              <a:rPr lang="de-DE" sz="800" dirty="0">
                <a:cs typeface="Calibri"/>
              </a:rPr>
              <a:t>s</a:t>
            </a:r>
            <a:r>
              <a:rPr lang="de-DE" sz="800" spc="-4" dirty="0">
                <a:cs typeface="Calibri"/>
              </a:rPr>
              <a:t>o</a:t>
            </a:r>
            <a:r>
              <a:rPr lang="de-DE" sz="800" spc="4" dirty="0">
                <a:cs typeface="Calibri"/>
              </a:rPr>
              <a:t>l</a:t>
            </a:r>
            <a:r>
              <a:rPr lang="de-DE" sz="800" spc="-4" dirty="0">
                <a:cs typeface="Calibri"/>
              </a:rPr>
              <a:t>lt</a:t>
            </a:r>
            <a:r>
              <a:rPr lang="de-DE" sz="800" dirty="0">
                <a:cs typeface="Calibri"/>
              </a:rPr>
              <a:t>e</a:t>
            </a:r>
            <a:r>
              <a:rPr lang="de-DE" sz="800" spc="9" dirty="0">
                <a:cs typeface="Calibri"/>
              </a:rPr>
              <a:t> </a:t>
            </a:r>
            <a:r>
              <a:rPr lang="de-DE" sz="800" dirty="0">
                <a:cs typeface="Calibri"/>
              </a:rPr>
              <a:t>n</a:t>
            </a:r>
            <a:r>
              <a:rPr lang="de-DE" sz="800" spc="-4" dirty="0">
                <a:cs typeface="Calibri"/>
              </a:rPr>
              <a:t>i</a:t>
            </a:r>
            <a:r>
              <a:rPr lang="de-DE" sz="800" spc="4" dirty="0">
                <a:cs typeface="Calibri"/>
              </a:rPr>
              <a:t>c</a:t>
            </a:r>
            <a:r>
              <a:rPr lang="de-DE" sz="800" dirty="0">
                <a:cs typeface="Calibri"/>
              </a:rPr>
              <a:t>ht</a:t>
            </a:r>
            <a:r>
              <a:rPr lang="de-DE" sz="800" spc="9" dirty="0">
                <a:cs typeface="Calibri"/>
              </a:rPr>
              <a:t> </a:t>
            </a:r>
            <a:r>
              <a:rPr lang="de-DE" sz="800" spc="-4" dirty="0">
                <a:cs typeface="Calibri"/>
              </a:rPr>
              <a:t>i</a:t>
            </a:r>
            <a:r>
              <a:rPr lang="de-DE" sz="800" dirty="0">
                <a:cs typeface="Calibri"/>
              </a:rPr>
              <a:t>n</a:t>
            </a:r>
            <a:r>
              <a:rPr lang="de-DE" sz="800" spc="9" dirty="0">
                <a:cs typeface="Calibri"/>
              </a:rPr>
              <a:t> </a:t>
            </a:r>
            <a:r>
              <a:rPr lang="de-DE" sz="800" dirty="0">
                <a:cs typeface="Calibri"/>
              </a:rPr>
              <a:t>d</a:t>
            </a:r>
            <a:r>
              <a:rPr lang="de-DE" sz="800" spc="-4" dirty="0">
                <a:cs typeface="Calibri"/>
              </a:rPr>
              <a:t>e</a:t>
            </a:r>
            <a:r>
              <a:rPr lang="de-DE" sz="800" dirty="0">
                <a:cs typeface="Calibri"/>
              </a:rPr>
              <a:t>r</a:t>
            </a:r>
            <a:r>
              <a:rPr lang="de-DE" sz="800" spc="9" dirty="0">
                <a:cs typeface="Calibri"/>
              </a:rPr>
              <a:t> </a:t>
            </a:r>
            <a:r>
              <a:rPr lang="de-DE" sz="800" dirty="0">
                <a:cs typeface="Calibri"/>
              </a:rPr>
              <a:t>Nähe</a:t>
            </a:r>
            <a:r>
              <a:rPr lang="de-DE" sz="800" spc="4" dirty="0">
                <a:cs typeface="Calibri"/>
              </a:rPr>
              <a:t> </a:t>
            </a:r>
            <a:r>
              <a:rPr lang="de-DE" sz="800" spc="9" dirty="0">
                <a:cs typeface="Calibri"/>
              </a:rPr>
              <a:t>v</a:t>
            </a:r>
            <a:r>
              <a:rPr lang="de-DE" sz="800" spc="-4" dirty="0">
                <a:cs typeface="Calibri"/>
              </a:rPr>
              <a:t>o</a:t>
            </a:r>
            <a:r>
              <a:rPr lang="de-DE" sz="800" dirty="0">
                <a:cs typeface="Calibri"/>
              </a:rPr>
              <a:t>n</a:t>
            </a:r>
            <a:r>
              <a:rPr lang="de-DE" sz="800" spc="9" dirty="0">
                <a:cs typeface="Calibri"/>
              </a:rPr>
              <a:t> </a:t>
            </a:r>
            <a:r>
              <a:rPr lang="de-DE" sz="800" spc="-4" dirty="0">
                <a:cs typeface="Calibri"/>
              </a:rPr>
              <a:t>el</a:t>
            </a:r>
            <a:r>
              <a:rPr lang="de-DE" sz="800" spc="4" dirty="0">
                <a:cs typeface="Calibri"/>
              </a:rPr>
              <a:t>e</a:t>
            </a:r>
            <a:r>
              <a:rPr lang="de-DE" sz="800" spc="-4" dirty="0">
                <a:cs typeface="Calibri"/>
              </a:rPr>
              <a:t>ktri</a:t>
            </a:r>
            <a:r>
              <a:rPr lang="de-DE" sz="800" dirty="0">
                <a:cs typeface="Calibri"/>
              </a:rPr>
              <a:t>s</a:t>
            </a:r>
            <a:r>
              <a:rPr lang="de-DE" sz="800" spc="4" dirty="0">
                <a:cs typeface="Calibri"/>
              </a:rPr>
              <a:t>c</a:t>
            </a:r>
            <a:r>
              <a:rPr lang="de-DE" sz="800" dirty="0">
                <a:cs typeface="Calibri"/>
              </a:rPr>
              <a:t>h</a:t>
            </a:r>
            <a:r>
              <a:rPr lang="de-DE" sz="800" spc="-4" dirty="0">
                <a:cs typeface="Calibri"/>
              </a:rPr>
              <a:t>e</a:t>
            </a:r>
            <a:r>
              <a:rPr lang="de-DE" sz="800" dirty="0">
                <a:cs typeface="Calibri"/>
              </a:rPr>
              <a:t>n</a:t>
            </a:r>
            <a:r>
              <a:rPr lang="de-DE" sz="800" spc="14" dirty="0">
                <a:cs typeface="Calibri"/>
              </a:rPr>
              <a:t> </a:t>
            </a:r>
            <a:r>
              <a:rPr lang="de-DE" sz="800" dirty="0">
                <a:cs typeface="Calibri"/>
              </a:rPr>
              <a:t>Kab</a:t>
            </a:r>
            <a:r>
              <a:rPr lang="de-DE" sz="800" spc="4" dirty="0">
                <a:cs typeface="Calibri"/>
              </a:rPr>
              <a:t>e</a:t>
            </a:r>
            <a:r>
              <a:rPr lang="de-DE" sz="800" spc="-4" dirty="0">
                <a:cs typeface="Calibri"/>
              </a:rPr>
              <a:t>l</a:t>
            </a:r>
            <a:r>
              <a:rPr lang="de-DE" sz="800" dirty="0">
                <a:cs typeface="Calibri"/>
              </a:rPr>
              <a:t>n</a:t>
            </a:r>
            <a:r>
              <a:rPr lang="de-DE" sz="800" spc="9" dirty="0">
                <a:cs typeface="Calibri"/>
              </a:rPr>
              <a:t> </a:t>
            </a:r>
            <a:r>
              <a:rPr lang="de-DE" sz="800" dirty="0">
                <a:cs typeface="Calibri"/>
              </a:rPr>
              <a:t>v</a:t>
            </a:r>
            <a:r>
              <a:rPr lang="de-DE" sz="800" spc="-4" dirty="0">
                <a:cs typeface="Calibri"/>
              </a:rPr>
              <a:t>er</a:t>
            </a:r>
            <a:r>
              <a:rPr lang="de-DE" sz="800" dirty="0">
                <a:cs typeface="Calibri"/>
              </a:rPr>
              <a:t>w</a:t>
            </a:r>
            <a:r>
              <a:rPr lang="de-DE" sz="800" spc="4" dirty="0">
                <a:cs typeface="Calibri"/>
              </a:rPr>
              <a:t>e</a:t>
            </a:r>
            <a:r>
              <a:rPr lang="de-DE" sz="800" dirty="0">
                <a:cs typeface="Calibri"/>
              </a:rPr>
              <a:t>n</a:t>
            </a:r>
            <a:r>
              <a:rPr lang="de-DE" sz="800" spc="9" dirty="0">
                <a:cs typeface="Calibri"/>
              </a:rPr>
              <a:t>d</a:t>
            </a:r>
            <a:r>
              <a:rPr lang="de-DE" sz="800" spc="-4" dirty="0">
                <a:cs typeface="Calibri"/>
              </a:rPr>
              <a:t>e</a:t>
            </a:r>
            <a:r>
              <a:rPr lang="de-DE" sz="800" dirty="0">
                <a:cs typeface="Calibri"/>
              </a:rPr>
              <a:t>t</a:t>
            </a:r>
            <a:r>
              <a:rPr lang="de-DE" sz="800" spc="9" dirty="0">
                <a:cs typeface="Calibri"/>
              </a:rPr>
              <a:t> </a:t>
            </a:r>
            <a:r>
              <a:rPr lang="de-DE" sz="800" dirty="0">
                <a:cs typeface="Calibri"/>
              </a:rPr>
              <a:t>w</a:t>
            </a:r>
            <a:r>
              <a:rPr lang="de-DE" sz="800" spc="-4" dirty="0">
                <a:cs typeface="Calibri"/>
              </a:rPr>
              <a:t>er</a:t>
            </a:r>
            <a:r>
              <a:rPr lang="de-DE" sz="800" dirty="0">
                <a:cs typeface="Calibri"/>
              </a:rPr>
              <a:t>d</a:t>
            </a:r>
            <a:r>
              <a:rPr lang="de-DE" sz="800" spc="-4" dirty="0">
                <a:cs typeface="Calibri"/>
              </a:rPr>
              <a:t>e</a:t>
            </a:r>
            <a:r>
              <a:rPr lang="de-DE" sz="800" dirty="0">
                <a:cs typeface="Calibri"/>
              </a:rPr>
              <a:t>n,</a:t>
            </a:r>
            <a:r>
              <a:rPr lang="de-DE" sz="800" spc="19" dirty="0">
                <a:cs typeface="Calibri"/>
              </a:rPr>
              <a:t> </a:t>
            </a:r>
            <a:r>
              <a:rPr lang="de-DE" sz="800" dirty="0">
                <a:cs typeface="Calibri"/>
              </a:rPr>
              <a:t>S</a:t>
            </a:r>
            <a:r>
              <a:rPr lang="de-DE" sz="800" spc="-4" dirty="0">
                <a:cs typeface="Calibri"/>
              </a:rPr>
              <a:t>c</a:t>
            </a:r>
            <a:r>
              <a:rPr lang="de-DE" sz="800" dirty="0">
                <a:cs typeface="Calibri"/>
              </a:rPr>
              <a:t>hnü</a:t>
            </a:r>
            <a:r>
              <a:rPr lang="de-DE" sz="800" spc="-4" dirty="0">
                <a:cs typeface="Calibri"/>
              </a:rPr>
              <a:t>r</a:t>
            </a:r>
            <a:r>
              <a:rPr lang="de-DE" sz="800" dirty="0">
                <a:cs typeface="Calibri"/>
              </a:rPr>
              <a:t>e</a:t>
            </a:r>
            <a:r>
              <a:rPr lang="de-DE" sz="800" spc="9" dirty="0">
                <a:cs typeface="Calibri"/>
              </a:rPr>
              <a:t> </a:t>
            </a:r>
            <a:r>
              <a:rPr lang="de-DE" sz="800" dirty="0">
                <a:cs typeface="Calibri"/>
              </a:rPr>
              <a:t>an V</a:t>
            </a:r>
            <a:r>
              <a:rPr lang="de-DE" sz="800" spc="-4" dirty="0">
                <a:cs typeface="Calibri"/>
              </a:rPr>
              <a:t>or</a:t>
            </a:r>
            <a:r>
              <a:rPr lang="de-DE" sz="800" dirty="0">
                <a:cs typeface="Calibri"/>
              </a:rPr>
              <a:t>hän</a:t>
            </a:r>
            <a:r>
              <a:rPr lang="de-DE" sz="800" spc="4" dirty="0">
                <a:cs typeface="Calibri"/>
              </a:rPr>
              <a:t>g</a:t>
            </a:r>
            <a:r>
              <a:rPr lang="de-DE" sz="800" spc="-4" dirty="0">
                <a:cs typeface="Calibri"/>
              </a:rPr>
              <a:t>e</a:t>
            </a:r>
            <a:r>
              <a:rPr lang="de-DE" sz="800" dirty="0">
                <a:cs typeface="Calibri"/>
              </a:rPr>
              <a:t>n,</a:t>
            </a:r>
            <a:r>
              <a:rPr lang="de-DE" sz="800" spc="4" dirty="0">
                <a:cs typeface="Calibri"/>
              </a:rPr>
              <a:t> </a:t>
            </a:r>
            <a:r>
              <a:rPr lang="de-DE" sz="800" dirty="0">
                <a:cs typeface="Calibri"/>
              </a:rPr>
              <a:t>H</a:t>
            </a:r>
            <a:r>
              <a:rPr lang="de-DE" sz="800" spc="-4" dirty="0">
                <a:cs typeface="Calibri"/>
              </a:rPr>
              <a:t>eizkör</a:t>
            </a:r>
            <a:r>
              <a:rPr lang="de-DE" sz="800" dirty="0">
                <a:cs typeface="Calibri"/>
              </a:rPr>
              <a:t>p</a:t>
            </a:r>
            <a:r>
              <a:rPr lang="de-DE" sz="800" spc="-4" dirty="0">
                <a:cs typeface="Calibri"/>
              </a:rPr>
              <a:t>e</a:t>
            </a:r>
            <a:r>
              <a:rPr lang="de-DE" sz="800" dirty="0">
                <a:cs typeface="Calibri"/>
              </a:rPr>
              <a:t>r</a:t>
            </a:r>
            <a:r>
              <a:rPr lang="de-DE" sz="800" spc="19" dirty="0">
                <a:cs typeface="Calibri"/>
              </a:rPr>
              <a:t> </a:t>
            </a:r>
            <a:r>
              <a:rPr lang="de-DE" sz="800" dirty="0">
                <a:cs typeface="Calibri"/>
              </a:rPr>
              <a:t>und h</a:t>
            </a:r>
            <a:r>
              <a:rPr lang="de-DE" sz="800" spc="-4" dirty="0">
                <a:cs typeface="Calibri"/>
              </a:rPr>
              <a:t>eiße</a:t>
            </a:r>
            <a:r>
              <a:rPr lang="de-DE" sz="800" dirty="0">
                <a:cs typeface="Calibri"/>
              </a:rPr>
              <a:t>n</a:t>
            </a:r>
            <a:r>
              <a:rPr lang="de-DE" sz="800" spc="34" dirty="0">
                <a:cs typeface="Calibri"/>
              </a:rPr>
              <a:t> </a:t>
            </a:r>
            <a:r>
              <a:rPr lang="de-DE" sz="800" dirty="0">
                <a:cs typeface="Calibri"/>
              </a:rPr>
              <a:t>F</a:t>
            </a:r>
            <a:r>
              <a:rPr lang="de-DE" sz="800" spc="-4" dirty="0">
                <a:cs typeface="Calibri"/>
              </a:rPr>
              <a:t>l</a:t>
            </a:r>
            <a:r>
              <a:rPr lang="de-DE" sz="800" dirty="0">
                <a:cs typeface="Calibri"/>
              </a:rPr>
              <a:t>üss</a:t>
            </a:r>
            <a:r>
              <a:rPr lang="de-DE" sz="800" spc="-4" dirty="0">
                <a:cs typeface="Calibri"/>
              </a:rPr>
              <a:t>i</a:t>
            </a:r>
            <a:r>
              <a:rPr lang="de-DE" sz="800" spc="4" dirty="0">
                <a:cs typeface="Calibri"/>
              </a:rPr>
              <a:t>g</a:t>
            </a:r>
            <a:r>
              <a:rPr lang="de-DE" sz="800" spc="-4" dirty="0">
                <a:cs typeface="Calibri"/>
              </a:rPr>
              <a:t>keite</a:t>
            </a:r>
            <a:r>
              <a:rPr lang="de-DE" sz="800" dirty="0">
                <a:cs typeface="Calibri"/>
              </a:rPr>
              <a:t>n</a:t>
            </a:r>
            <a:r>
              <a:rPr lang="de-DE" sz="800" dirty="0" smtClean="0">
                <a:cs typeface="Calibri"/>
              </a:rPr>
              <a:t>.</a:t>
            </a:r>
          </a:p>
          <a:p>
            <a:pPr marL="12700" marR="1523">
              <a:lnSpc>
                <a:spcPts val="960"/>
              </a:lnSpc>
            </a:pPr>
            <a:r>
              <a:rPr lang="de-DE" sz="800" dirty="0">
                <a:cs typeface="Calibri"/>
              </a:rPr>
              <a:t>8.</a:t>
            </a:r>
            <a:r>
              <a:rPr lang="de-DE" sz="800" spc="95" dirty="0">
                <a:cs typeface="Calibri"/>
              </a:rPr>
              <a:t> </a:t>
            </a:r>
            <a:r>
              <a:rPr lang="de-DE" sz="800" dirty="0">
                <a:cs typeface="Calibri"/>
              </a:rPr>
              <a:t>S</a:t>
            </a:r>
            <a:r>
              <a:rPr lang="de-DE" sz="800" spc="-4" dirty="0">
                <a:cs typeface="Calibri"/>
              </a:rPr>
              <a:t>telle</a:t>
            </a:r>
            <a:r>
              <a:rPr lang="de-DE" sz="800" dirty="0">
                <a:cs typeface="Calibri"/>
              </a:rPr>
              <a:t>n</a:t>
            </a:r>
            <a:r>
              <a:rPr lang="de-DE" sz="800" spc="105" dirty="0">
                <a:cs typeface="Calibri"/>
              </a:rPr>
              <a:t> </a:t>
            </a:r>
            <a:r>
              <a:rPr lang="de-DE" sz="800" dirty="0">
                <a:cs typeface="Calibri"/>
              </a:rPr>
              <a:t>S</a:t>
            </a:r>
            <a:r>
              <a:rPr lang="de-DE" sz="800" spc="-4" dirty="0">
                <a:cs typeface="Calibri"/>
              </a:rPr>
              <a:t>i</a:t>
            </a:r>
            <a:r>
              <a:rPr lang="de-DE" sz="800" dirty="0">
                <a:cs typeface="Calibri"/>
              </a:rPr>
              <a:t>e</a:t>
            </a:r>
            <a:r>
              <a:rPr lang="de-DE" sz="800" spc="105" dirty="0">
                <a:cs typeface="Calibri"/>
              </a:rPr>
              <a:t> </a:t>
            </a:r>
            <a:r>
              <a:rPr lang="de-DE" sz="800" dirty="0">
                <a:cs typeface="Calibri"/>
              </a:rPr>
              <a:t>s</a:t>
            </a:r>
            <a:r>
              <a:rPr lang="de-DE" sz="800" spc="-4" dirty="0">
                <a:cs typeface="Calibri"/>
              </a:rPr>
              <a:t>i</a:t>
            </a:r>
            <a:r>
              <a:rPr lang="de-DE" sz="800" spc="4" dirty="0">
                <a:cs typeface="Calibri"/>
              </a:rPr>
              <a:t>c</a:t>
            </a:r>
            <a:r>
              <a:rPr lang="de-DE" sz="800" dirty="0">
                <a:cs typeface="Calibri"/>
              </a:rPr>
              <a:t>h</a:t>
            </a:r>
            <a:r>
              <a:rPr lang="de-DE" sz="800" spc="-4" dirty="0">
                <a:cs typeface="Calibri"/>
              </a:rPr>
              <a:t>er</a:t>
            </a:r>
            <a:r>
              <a:rPr lang="de-DE" sz="800" dirty="0">
                <a:cs typeface="Calibri"/>
              </a:rPr>
              <a:t>,</a:t>
            </a:r>
            <a:r>
              <a:rPr lang="de-DE" sz="800" spc="115" dirty="0">
                <a:cs typeface="Calibri"/>
              </a:rPr>
              <a:t> </a:t>
            </a:r>
            <a:r>
              <a:rPr lang="de-DE" sz="800" dirty="0">
                <a:cs typeface="Calibri"/>
              </a:rPr>
              <a:t>dass</a:t>
            </a:r>
            <a:r>
              <a:rPr lang="de-DE" sz="800" spc="105" dirty="0">
                <a:cs typeface="Calibri"/>
              </a:rPr>
              <a:t> </a:t>
            </a:r>
            <a:r>
              <a:rPr lang="de-DE" sz="800" spc="9" dirty="0">
                <a:cs typeface="Calibri"/>
              </a:rPr>
              <a:t>d</a:t>
            </a:r>
            <a:r>
              <a:rPr lang="de-DE" sz="800" dirty="0">
                <a:cs typeface="Calibri"/>
              </a:rPr>
              <a:t>as</a:t>
            </a:r>
            <a:r>
              <a:rPr lang="de-DE" sz="800" spc="105" dirty="0">
                <a:cs typeface="Calibri"/>
              </a:rPr>
              <a:t> </a:t>
            </a:r>
            <a:r>
              <a:rPr lang="de-DE" sz="800" dirty="0">
                <a:cs typeface="Calibri"/>
              </a:rPr>
              <a:t>K</a:t>
            </a:r>
            <a:r>
              <a:rPr lang="de-DE" sz="800" spc="-4" dirty="0">
                <a:cs typeface="Calibri"/>
              </a:rPr>
              <a:t>i</a:t>
            </a:r>
            <a:r>
              <a:rPr lang="de-DE" sz="800" dirty="0">
                <a:cs typeface="Calibri"/>
              </a:rPr>
              <a:t>nd</a:t>
            </a:r>
            <a:r>
              <a:rPr lang="de-DE" sz="800" spc="120" dirty="0">
                <a:cs typeface="Calibri"/>
              </a:rPr>
              <a:t> </a:t>
            </a:r>
            <a:r>
              <a:rPr lang="de-DE" sz="800" dirty="0">
                <a:cs typeface="Calibri"/>
              </a:rPr>
              <a:t>a</a:t>
            </a:r>
            <a:r>
              <a:rPr lang="de-DE" sz="800" spc="9" dirty="0">
                <a:cs typeface="Calibri"/>
              </a:rPr>
              <a:t>u</a:t>
            </a:r>
            <a:r>
              <a:rPr lang="de-DE" sz="800" dirty="0">
                <a:cs typeface="Calibri"/>
              </a:rPr>
              <a:t>f</a:t>
            </a:r>
            <a:r>
              <a:rPr lang="de-DE" sz="800" spc="100" dirty="0">
                <a:cs typeface="Calibri"/>
              </a:rPr>
              <a:t> </a:t>
            </a:r>
            <a:r>
              <a:rPr lang="de-DE" sz="800" dirty="0">
                <a:cs typeface="Calibri"/>
              </a:rPr>
              <a:t>d</a:t>
            </a:r>
            <a:r>
              <a:rPr lang="de-DE" sz="800" spc="-4" dirty="0">
                <a:cs typeface="Calibri"/>
              </a:rPr>
              <a:t>e</a:t>
            </a:r>
            <a:r>
              <a:rPr lang="de-DE" sz="800" dirty="0">
                <a:cs typeface="Calibri"/>
              </a:rPr>
              <a:t>n</a:t>
            </a:r>
            <a:r>
              <a:rPr lang="de-DE" sz="800" spc="115" dirty="0">
                <a:cs typeface="Calibri"/>
              </a:rPr>
              <a:t> </a:t>
            </a:r>
            <a:r>
              <a:rPr lang="de-DE" sz="800" spc="-4" dirty="0">
                <a:cs typeface="Calibri"/>
              </a:rPr>
              <a:t>Bo</a:t>
            </a:r>
            <a:r>
              <a:rPr lang="de-DE" sz="800" spc="9" dirty="0">
                <a:cs typeface="Calibri"/>
              </a:rPr>
              <a:t>d</a:t>
            </a:r>
            <a:r>
              <a:rPr lang="de-DE" sz="800" spc="-4" dirty="0">
                <a:cs typeface="Calibri"/>
              </a:rPr>
              <a:t>e</a:t>
            </a:r>
            <a:r>
              <a:rPr lang="de-DE" sz="800" dirty="0">
                <a:cs typeface="Calibri"/>
              </a:rPr>
              <a:t>n</a:t>
            </a:r>
            <a:r>
              <a:rPr lang="de-DE" sz="800" spc="105" dirty="0">
                <a:cs typeface="Calibri"/>
              </a:rPr>
              <a:t> </a:t>
            </a:r>
            <a:r>
              <a:rPr lang="de-DE" sz="800" spc="4" dirty="0">
                <a:cs typeface="Calibri"/>
              </a:rPr>
              <a:t>m</a:t>
            </a:r>
            <a:r>
              <a:rPr lang="de-DE" sz="800" spc="-4" dirty="0">
                <a:cs typeface="Calibri"/>
              </a:rPr>
              <a:t>i</a:t>
            </a:r>
            <a:r>
              <a:rPr lang="de-DE" sz="800" dirty="0">
                <a:cs typeface="Calibri"/>
              </a:rPr>
              <a:t>t</a:t>
            </a:r>
            <a:r>
              <a:rPr lang="de-DE" sz="800" spc="105" dirty="0">
                <a:cs typeface="Calibri"/>
              </a:rPr>
              <a:t> </a:t>
            </a:r>
            <a:r>
              <a:rPr lang="de-DE" sz="800" dirty="0">
                <a:cs typeface="Calibri"/>
              </a:rPr>
              <a:t>d</a:t>
            </a:r>
            <a:r>
              <a:rPr lang="de-DE" sz="800" spc="-4" dirty="0">
                <a:cs typeface="Calibri"/>
              </a:rPr>
              <a:t>e</a:t>
            </a:r>
            <a:r>
              <a:rPr lang="de-DE" sz="800" dirty="0">
                <a:cs typeface="Calibri"/>
              </a:rPr>
              <a:t>n</a:t>
            </a:r>
            <a:r>
              <a:rPr lang="de-DE" sz="800" spc="115" dirty="0">
                <a:cs typeface="Calibri"/>
              </a:rPr>
              <a:t> </a:t>
            </a:r>
            <a:r>
              <a:rPr lang="de-DE" sz="800" spc="-4" dirty="0">
                <a:cs typeface="Calibri"/>
              </a:rPr>
              <a:t>Be</a:t>
            </a:r>
            <a:r>
              <a:rPr lang="de-DE" sz="800" spc="4" dirty="0">
                <a:cs typeface="Calibri"/>
              </a:rPr>
              <a:t>i</a:t>
            </a:r>
            <a:r>
              <a:rPr lang="de-DE" sz="800" dirty="0">
                <a:cs typeface="Calibri"/>
              </a:rPr>
              <a:t>n</a:t>
            </a:r>
            <a:r>
              <a:rPr lang="de-DE" sz="800" spc="4" dirty="0">
                <a:cs typeface="Calibri"/>
              </a:rPr>
              <a:t>e</a:t>
            </a:r>
            <a:r>
              <a:rPr lang="de-DE" sz="800" dirty="0">
                <a:cs typeface="Calibri"/>
              </a:rPr>
              <a:t>n</a:t>
            </a:r>
            <a:r>
              <a:rPr lang="de-DE" sz="800" spc="105" dirty="0">
                <a:cs typeface="Calibri"/>
              </a:rPr>
              <a:t> </a:t>
            </a:r>
            <a:r>
              <a:rPr lang="de-DE" sz="800" dirty="0">
                <a:cs typeface="Calibri"/>
              </a:rPr>
              <a:t>b</a:t>
            </a:r>
            <a:r>
              <a:rPr lang="de-DE" sz="800" spc="-4" dirty="0">
                <a:cs typeface="Calibri"/>
              </a:rPr>
              <a:t>er</a:t>
            </a:r>
            <a:r>
              <a:rPr lang="de-DE" sz="800" spc="9" dirty="0">
                <a:cs typeface="Calibri"/>
              </a:rPr>
              <a:t>ü</a:t>
            </a:r>
            <a:r>
              <a:rPr lang="de-DE" sz="800" dirty="0">
                <a:cs typeface="Calibri"/>
              </a:rPr>
              <a:t>h</a:t>
            </a:r>
            <a:r>
              <a:rPr lang="de-DE" sz="800" spc="-4" dirty="0">
                <a:cs typeface="Calibri"/>
              </a:rPr>
              <a:t>rt</a:t>
            </a:r>
            <a:r>
              <a:rPr lang="de-DE" sz="800" dirty="0">
                <a:cs typeface="Calibri"/>
              </a:rPr>
              <a:t>,</a:t>
            </a:r>
            <a:r>
              <a:rPr lang="de-DE" sz="800" spc="115" dirty="0">
                <a:cs typeface="Calibri"/>
              </a:rPr>
              <a:t> </a:t>
            </a:r>
            <a:r>
              <a:rPr lang="de-DE" sz="800" dirty="0">
                <a:cs typeface="Calibri"/>
              </a:rPr>
              <a:t>w</a:t>
            </a:r>
            <a:r>
              <a:rPr lang="de-DE" sz="800" spc="-4" dirty="0">
                <a:cs typeface="Calibri"/>
              </a:rPr>
              <a:t>e</a:t>
            </a:r>
            <a:r>
              <a:rPr lang="de-DE" sz="800" dirty="0">
                <a:cs typeface="Calibri"/>
              </a:rPr>
              <a:t>nn</a:t>
            </a:r>
            <a:r>
              <a:rPr lang="de-DE" sz="800" spc="105" dirty="0">
                <a:cs typeface="Calibri"/>
              </a:rPr>
              <a:t> </a:t>
            </a:r>
            <a:r>
              <a:rPr lang="de-DE" sz="800" spc="-4" dirty="0">
                <a:cs typeface="Calibri"/>
              </a:rPr>
              <a:t>i</a:t>
            </a:r>
            <a:r>
              <a:rPr lang="de-DE" sz="800" dirty="0">
                <a:cs typeface="Calibri"/>
              </a:rPr>
              <a:t>n</a:t>
            </a:r>
            <a:r>
              <a:rPr lang="de-DE" sz="800" spc="115" dirty="0">
                <a:cs typeface="Calibri"/>
              </a:rPr>
              <a:t> </a:t>
            </a:r>
            <a:r>
              <a:rPr lang="de-DE" sz="800" dirty="0">
                <a:cs typeface="Calibri"/>
              </a:rPr>
              <a:t>d</a:t>
            </a:r>
            <a:r>
              <a:rPr lang="de-DE" sz="800" spc="-4" dirty="0">
                <a:cs typeface="Calibri"/>
              </a:rPr>
              <a:t>e</a:t>
            </a:r>
            <a:r>
              <a:rPr lang="de-DE" sz="800" dirty="0">
                <a:cs typeface="Calibri"/>
              </a:rPr>
              <a:t>r </a:t>
            </a:r>
            <a:r>
              <a:rPr lang="de-DE" sz="800" spc="4" dirty="0">
                <a:cs typeface="Calibri"/>
              </a:rPr>
              <a:t>W</a:t>
            </a:r>
            <a:r>
              <a:rPr lang="de-DE" sz="800" dirty="0">
                <a:cs typeface="Calibri"/>
              </a:rPr>
              <a:t>a</a:t>
            </a:r>
            <a:r>
              <a:rPr lang="de-DE" sz="800" spc="-4" dirty="0">
                <a:cs typeface="Calibri"/>
              </a:rPr>
              <a:t>lker</a:t>
            </a:r>
            <a:r>
              <a:rPr lang="de-DE" sz="800" dirty="0">
                <a:cs typeface="Calibri"/>
              </a:rPr>
              <a:t>.</a:t>
            </a:r>
          </a:p>
          <a:p>
            <a:pPr marL="12700" marR="1576">
              <a:lnSpc>
                <a:spcPts val="960"/>
              </a:lnSpc>
            </a:pPr>
            <a:r>
              <a:rPr lang="de-DE" sz="800" dirty="0">
                <a:cs typeface="Calibri"/>
              </a:rPr>
              <a:t>9.</a:t>
            </a:r>
            <a:r>
              <a:rPr lang="de-DE" sz="800" spc="74" dirty="0">
                <a:cs typeface="Calibri"/>
              </a:rPr>
              <a:t> </a:t>
            </a:r>
            <a:r>
              <a:rPr lang="de-DE" sz="800" spc="-9" dirty="0">
                <a:cs typeface="Calibri"/>
              </a:rPr>
              <a:t>I</a:t>
            </a:r>
            <a:r>
              <a:rPr lang="de-DE" sz="800" dirty="0">
                <a:cs typeface="Calibri"/>
              </a:rPr>
              <a:t>m</a:t>
            </a:r>
            <a:r>
              <a:rPr lang="de-DE" sz="800" spc="89" dirty="0">
                <a:cs typeface="Calibri"/>
              </a:rPr>
              <a:t> </a:t>
            </a:r>
            <a:r>
              <a:rPr lang="de-DE" sz="800" dirty="0">
                <a:cs typeface="Calibri"/>
              </a:rPr>
              <a:t>G</a:t>
            </a:r>
            <a:r>
              <a:rPr lang="de-DE" sz="800" spc="-4" dirty="0">
                <a:cs typeface="Calibri"/>
              </a:rPr>
              <a:t>e</a:t>
            </a:r>
            <a:r>
              <a:rPr lang="de-DE" sz="800" dirty="0">
                <a:cs typeface="Calibri"/>
              </a:rPr>
              <a:t>b</a:t>
            </a:r>
            <a:r>
              <a:rPr lang="de-DE" sz="800" spc="-4" dirty="0">
                <a:cs typeface="Calibri"/>
              </a:rPr>
              <a:t>r</a:t>
            </a:r>
            <a:r>
              <a:rPr lang="de-DE" sz="800" dirty="0">
                <a:cs typeface="Calibri"/>
              </a:rPr>
              <a:t>au</a:t>
            </a:r>
            <a:r>
              <a:rPr lang="de-DE" sz="800" spc="-4" dirty="0">
                <a:cs typeface="Calibri"/>
              </a:rPr>
              <a:t>c</a:t>
            </a:r>
            <a:r>
              <a:rPr lang="de-DE" sz="800" dirty="0">
                <a:cs typeface="Calibri"/>
              </a:rPr>
              <a:t>h</a:t>
            </a:r>
            <a:r>
              <a:rPr lang="de-DE" sz="800" spc="79" dirty="0">
                <a:cs typeface="Calibri"/>
              </a:rPr>
              <a:t> </a:t>
            </a:r>
            <a:r>
              <a:rPr lang="de-DE" sz="800" dirty="0">
                <a:cs typeface="Calibri"/>
              </a:rPr>
              <a:t>s</a:t>
            </a:r>
            <a:r>
              <a:rPr lang="de-DE" sz="800" spc="-4" dirty="0">
                <a:cs typeface="Calibri"/>
              </a:rPr>
              <a:t>c</a:t>
            </a:r>
            <a:r>
              <a:rPr lang="de-DE" sz="800" dirty="0">
                <a:cs typeface="Calibri"/>
              </a:rPr>
              <a:t>hü</a:t>
            </a:r>
            <a:r>
              <a:rPr lang="de-DE" sz="800" spc="-4" dirty="0">
                <a:cs typeface="Calibri"/>
              </a:rPr>
              <a:t>tz</a:t>
            </a:r>
            <a:r>
              <a:rPr lang="de-DE" sz="800" spc="4" dirty="0">
                <a:cs typeface="Calibri"/>
              </a:rPr>
              <a:t>e</a:t>
            </a:r>
            <a:r>
              <a:rPr lang="de-DE" sz="800" dirty="0">
                <a:cs typeface="Calibri"/>
              </a:rPr>
              <a:t>n</a:t>
            </a:r>
            <a:r>
              <a:rPr lang="de-DE" sz="800" spc="79" dirty="0">
                <a:cs typeface="Calibri"/>
              </a:rPr>
              <a:t> </a:t>
            </a:r>
            <a:r>
              <a:rPr lang="de-DE" sz="800" dirty="0">
                <a:cs typeface="Calibri"/>
              </a:rPr>
              <a:t>das</a:t>
            </a:r>
            <a:r>
              <a:rPr lang="de-DE" sz="800" spc="79" dirty="0">
                <a:cs typeface="Calibri"/>
              </a:rPr>
              <a:t> </a:t>
            </a:r>
            <a:r>
              <a:rPr lang="de-DE" sz="800" dirty="0">
                <a:cs typeface="Calibri"/>
              </a:rPr>
              <a:t>K</a:t>
            </a:r>
            <a:r>
              <a:rPr lang="de-DE" sz="800" spc="-4" dirty="0">
                <a:cs typeface="Calibri"/>
              </a:rPr>
              <a:t>i</a:t>
            </a:r>
            <a:r>
              <a:rPr lang="de-DE" sz="800" spc="9" dirty="0">
                <a:cs typeface="Calibri"/>
              </a:rPr>
              <a:t>n</a:t>
            </a:r>
            <a:r>
              <a:rPr lang="de-DE" sz="800" dirty="0">
                <a:cs typeface="Calibri"/>
              </a:rPr>
              <a:t>d</a:t>
            </a:r>
            <a:r>
              <a:rPr lang="de-DE" sz="800" spc="84" dirty="0">
                <a:cs typeface="Calibri"/>
              </a:rPr>
              <a:t> </a:t>
            </a:r>
            <a:r>
              <a:rPr lang="de-DE" sz="800" spc="9" dirty="0">
                <a:cs typeface="Calibri"/>
              </a:rPr>
              <a:t>v</a:t>
            </a:r>
            <a:r>
              <a:rPr lang="de-DE" sz="800" spc="-4" dirty="0">
                <a:cs typeface="Calibri"/>
              </a:rPr>
              <a:t>o</a:t>
            </a:r>
            <a:r>
              <a:rPr lang="de-DE" sz="800" dirty="0">
                <a:cs typeface="Calibri"/>
              </a:rPr>
              <a:t>r</a:t>
            </a:r>
            <a:r>
              <a:rPr lang="de-DE" sz="800" spc="79" dirty="0">
                <a:cs typeface="Calibri"/>
              </a:rPr>
              <a:t> </a:t>
            </a:r>
            <a:r>
              <a:rPr lang="de-DE" sz="800" dirty="0">
                <a:cs typeface="Calibri"/>
              </a:rPr>
              <a:t>d</a:t>
            </a:r>
            <a:r>
              <a:rPr lang="de-DE" sz="800" spc="-4" dirty="0">
                <a:cs typeface="Calibri"/>
              </a:rPr>
              <a:t>e</a:t>
            </a:r>
            <a:r>
              <a:rPr lang="de-DE" sz="800" dirty="0">
                <a:cs typeface="Calibri"/>
              </a:rPr>
              <a:t>r</a:t>
            </a:r>
            <a:r>
              <a:rPr lang="de-DE" sz="800" spc="79" dirty="0">
                <a:cs typeface="Calibri"/>
              </a:rPr>
              <a:t> </a:t>
            </a:r>
            <a:r>
              <a:rPr lang="de-DE" sz="800" dirty="0">
                <a:cs typeface="Calibri"/>
              </a:rPr>
              <a:t>K</a:t>
            </a:r>
            <a:r>
              <a:rPr lang="de-DE" sz="800" spc="-4" dirty="0">
                <a:cs typeface="Calibri"/>
              </a:rPr>
              <a:t>ol</a:t>
            </a:r>
            <a:r>
              <a:rPr lang="de-DE" sz="800" spc="4" dirty="0">
                <a:cs typeface="Calibri"/>
              </a:rPr>
              <a:t>l</a:t>
            </a:r>
            <a:r>
              <a:rPr lang="de-DE" sz="800" spc="-4" dirty="0">
                <a:cs typeface="Calibri"/>
              </a:rPr>
              <a:t>i</a:t>
            </a:r>
            <a:r>
              <a:rPr lang="de-DE" sz="800" spc="9" dirty="0">
                <a:cs typeface="Calibri"/>
              </a:rPr>
              <a:t>s</a:t>
            </a:r>
            <a:r>
              <a:rPr lang="de-DE" sz="800" spc="-4" dirty="0">
                <a:cs typeface="Calibri"/>
              </a:rPr>
              <a:t>io</a:t>
            </a:r>
            <a:r>
              <a:rPr lang="de-DE" sz="800" dirty="0">
                <a:cs typeface="Calibri"/>
              </a:rPr>
              <a:t>n</a:t>
            </a:r>
            <a:r>
              <a:rPr lang="de-DE" sz="800" spc="79" dirty="0">
                <a:cs typeface="Calibri"/>
              </a:rPr>
              <a:t> </a:t>
            </a:r>
            <a:r>
              <a:rPr lang="de-DE" sz="800" spc="4" dirty="0">
                <a:cs typeface="Calibri"/>
              </a:rPr>
              <a:t>m</a:t>
            </a:r>
            <a:r>
              <a:rPr lang="de-DE" sz="800" spc="-4" dirty="0">
                <a:cs typeface="Calibri"/>
              </a:rPr>
              <a:t>i</a:t>
            </a:r>
            <a:r>
              <a:rPr lang="de-DE" sz="800" dirty="0">
                <a:cs typeface="Calibri"/>
              </a:rPr>
              <a:t>t</a:t>
            </a:r>
            <a:r>
              <a:rPr lang="de-DE" sz="800" spc="79" dirty="0">
                <a:cs typeface="Calibri"/>
              </a:rPr>
              <a:t> </a:t>
            </a:r>
            <a:r>
              <a:rPr lang="de-DE" sz="800" spc="4" dirty="0">
                <a:cs typeface="Calibri"/>
              </a:rPr>
              <a:t>T</a:t>
            </a:r>
            <a:r>
              <a:rPr lang="de-DE" sz="800" dirty="0">
                <a:cs typeface="Calibri"/>
              </a:rPr>
              <a:t>ü</a:t>
            </a:r>
            <a:r>
              <a:rPr lang="de-DE" sz="800" spc="-4" dirty="0">
                <a:cs typeface="Calibri"/>
              </a:rPr>
              <a:t>re</a:t>
            </a:r>
            <a:r>
              <a:rPr lang="de-DE" sz="800" dirty="0">
                <a:cs typeface="Calibri"/>
              </a:rPr>
              <a:t>n,</a:t>
            </a:r>
            <a:r>
              <a:rPr lang="de-DE" sz="800" spc="89" dirty="0">
                <a:cs typeface="Calibri"/>
              </a:rPr>
              <a:t> </a:t>
            </a:r>
            <a:r>
              <a:rPr lang="de-DE" sz="800" dirty="0">
                <a:cs typeface="Calibri"/>
              </a:rPr>
              <a:t>F</a:t>
            </a:r>
            <a:r>
              <a:rPr lang="de-DE" sz="800" spc="-4" dirty="0">
                <a:cs typeface="Calibri"/>
              </a:rPr>
              <a:t>e</a:t>
            </a:r>
            <a:r>
              <a:rPr lang="de-DE" sz="800" dirty="0">
                <a:cs typeface="Calibri"/>
              </a:rPr>
              <a:t>ns</a:t>
            </a:r>
            <a:r>
              <a:rPr lang="de-DE" sz="800" spc="-4" dirty="0">
                <a:cs typeface="Calibri"/>
              </a:rPr>
              <a:t>ter</a:t>
            </a:r>
            <a:r>
              <a:rPr lang="de-DE" sz="800" dirty="0">
                <a:cs typeface="Calibri"/>
              </a:rPr>
              <a:t>n</a:t>
            </a:r>
            <a:r>
              <a:rPr lang="de-DE" sz="800" spc="84" dirty="0">
                <a:cs typeface="Calibri"/>
              </a:rPr>
              <a:t> </a:t>
            </a:r>
            <a:r>
              <a:rPr lang="de-DE" sz="800" dirty="0">
                <a:cs typeface="Calibri"/>
              </a:rPr>
              <a:t>und</a:t>
            </a:r>
            <a:r>
              <a:rPr lang="de-DE" sz="800" spc="79" dirty="0">
                <a:cs typeface="Calibri"/>
              </a:rPr>
              <a:t> </a:t>
            </a:r>
            <a:r>
              <a:rPr lang="de-DE" sz="800" spc="9" dirty="0">
                <a:cs typeface="Calibri"/>
              </a:rPr>
              <a:t>M</a:t>
            </a:r>
            <a:r>
              <a:rPr lang="de-DE" sz="800" spc="-4" dirty="0">
                <a:cs typeface="Calibri"/>
              </a:rPr>
              <a:t>ö</a:t>
            </a:r>
            <a:r>
              <a:rPr lang="de-DE" sz="800" dirty="0">
                <a:cs typeface="Calibri"/>
              </a:rPr>
              <a:t>b</a:t>
            </a:r>
            <a:r>
              <a:rPr lang="de-DE" sz="800" spc="4" dirty="0">
                <a:cs typeface="Calibri"/>
              </a:rPr>
              <a:t>e</a:t>
            </a:r>
            <a:r>
              <a:rPr lang="de-DE" sz="800" spc="-4" dirty="0">
                <a:cs typeface="Calibri"/>
              </a:rPr>
              <a:t>l</a:t>
            </a:r>
            <a:r>
              <a:rPr lang="de-DE" sz="800" dirty="0">
                <a:cs typeface="Calibri"/>
              </a:rPr>
              <a:t>n,</a:t>
            </a:r>
            <a:r>
              <a:rPr lang="de-DE" sz="800" spc="89" dirty="0">
                <a:cs typeface="Calibri"/>
              </a:rPr>
              <a:t> </a:t>
            </a:r>
            <a:r>
              <a:rPr lang="de-DE" sz="800" spc="9" dirty="0">
                <a:cs typeface="Calibri"/>
              </a:rPr>
              <a:t>d</a:t>
            </a:r>
            <a:r>
              <a:rPr lang="de-DE" sz="800" spc="-4" dirty="0">
                <a:cs typeface="Calibri"/>
              </a:rPr>
              <a:t>i</a:t>
            </a:r>
            <a:r>
              <a:rPr lang="de-DE" sz="800" dirty="0">
                <a:cs typeface="Calibri"/>
              </a:rPr>
              <a:t>  G</a:t>
            </a:r>
            <a:r>
              <a:rPr lang="de-DE" sz="800" spc="-4" dirty="0">
                <a:cs typeface="Calibri"/>
              </a:rPr>
              <a:t>l</a:t>
            </a:r>
            <a:r>
              <a:rPr lang="de-DE" sz="800" dirty="0">
                <a:cs typeface="Calibri"/>
              </a:rPr>
              <a:t>as</a:t>
            </a:r>
            <a:r>
              <a:rPr lang="de-DE" sz="800" spc="-4" dirty="0">
                <a:cs typeface="Calibri"/>
              </a:rPr>
              <a:t>ele</a:t>
            </a:r>
            <a:r>
              <a:rPr lang="de-DE" sz="800" spc="4" dirty="0">
                <a:cs typeface="Calibri"/>
              </a:rPr>
              <a:t>m</a:t>
            </a:r>
            <a:r>
              <a:rPr lang="de-DE" sz="800" spc="-4" dirty="0">
                <a:cs typeface="Calibri"/>
              </a:rPr>
              <a:t>e</a:t>
            </a:r>
            <a:r>
              <a:rPr lang="de-DE" sz="800" dirty="0">
                <a:cs typeface="Calibri"/>
              </a:rPr>
              <a:t>n</a:t>
            </a:r>
            <a:r>
              <a:rPr lang="de-DE" sz="800" spc="-4" dirty="0">
                <a:cs typeface="Calibri"/>
              </a:rPr>
              <a:t>t</a:t>
            </a:r>
            <a:r>
              <a:rPr lang="de-DE" sz="800" dirty="0">
                <a:cs typeface="Calibri"/>
              </a:rPr>
              <a:t>e</a:t>
            </a:r>
            <a:r>
              <a:rPr lang="de-DE" sz="800" spc="19" dirty="0">
                <a:cs typeface="Calibri"/>
              </a:rPr>
              <a:t> </a:t>
            </a:r>
            <a:r>
              <a:rPr lang="de-DE" sz="800" spc="-4" dirty="0">
                <a:cs typeface="Calibri"/>
              </a:rPr>
              <a:t>e</a:t>
            </a:r>
            <a:r>
              <a:rPr lang="de-DE" sz="800" dirty="0">
                <a:cs typeface="Calibri"/>
              </a:rPr>
              <a:t>n</a:t>
            </a:r>
            <a:r>
              <a:rPr lang="de-DE" sz="800" spc="-4" dirty="0">
                <a:cs typeface="Calibri"/>
              </a:rPr>
              <a:t>t</a:t>
            </a:r>
            <a:r>
              <a:rPr lang="de-DE" sz="800" dirty="0">
                <a:cs typeface="Calibri"/>
              </a:rPr>
              <a:t>ha</a:t>
            </a:r>
            <a:r>
              <a:rPr lang="de-DE" sz="800" spc="-4" dirty="0">
                <a:cs typeface="Calibri"/>
              </a:rPr>
              <a:t>lte</a:t>
            </a:r>
            <a:r>
              <a:rPr lang="de-DE" sz="800" dirty="0">
                <a:cs typeface="Calibri"/>
              </a:rPr>
              <a:t>n.</a:t>
            </a:r>
          </a:p>
          <a:p>
            <a:pPr marL="12700" marR="1548">
              <a:lnSpc>
                <a:spcPts val="960"/>
              </a:lnSpc>
            </a:pPr>
            <a:r>
              <a:rPr lang="de-DE" sz="800" dirty="0">
                <a:cs typeface="Calibri"/>
              </a:rPr>
              <a:t>1</a:t>
            </a:r>
            <a:r>
              <a:rPr lang="de-DE" sz="800" spc="-9" dirty="0">
                <a:cs typeface="Calibri"/>
              </a:rPr>
              <a:t>0</a:t>
            </a:r>
            <a:r>
              <a:rPr lang="de-DE" sz="800" dirty="0">
                <a:cs typeface="Calibri"/>
              </a:rPr>
              <a:t>.</a:t>
            </a:r>
            <a:r>
              <a:rPr lang="de-DE" sz="800" spc="34" dirty="0">
                <a:cs typeface="Calibri"/>
              </a:rPr>
              <a:t> </a:t>
            </a:r>
            <a:r>
              <a:rPr lang="de-DE" sz="800" dirty="0">
                <a:cs typeface="Calibri"/>
              </a:rPr>
              <a:t>D</a:t>
            </a:r>
            <a:r>
              <a:rPr lang="de-DE" sz="800" spc="-4" dirty="0">
                <a:cs typeface="Calibri"/>
              </a:rPr>
              <a:t>i</a:t>
            </a:r>
            <a:r>
              <a:rPr lang="de-DE" sz="800" dirty="0">
                <a:cs typeface="Calibri"/>
              </a:rPr>
              <a:t>e</a:t>
            </a:r>
            <a:r>
              <a:rPr lang="de-DE" sz="800" spc="29" dirty="0">
                <a:cs typeface="Calibri"/>
              </a:rPr>
              <a:t> </a:t>
            </a:r>
            <a:r>
              <a:rPr lang="de-DE" sz="800" spc="-4" dirty="0">
                <a:cs typeface="Calibri"/>
              </a:rPr>
              <a:t>B</a:t>
            </a:r>
            <a:r>
              <a:rPr lang="de-DE" sz="800" dirty="0">
                <a:cs typeface="Calibri"/>
              </a:rPr>
              <a:t>ab</a:t>
            </a:r>
            <a:r>
              <a:rPr lang="de-DE" sz="800" spc="-4" dirty="0">
                <a:cs typeface="Calibri"/>
              </a:rPr>
              <a:t>y</a:t>
            </a:r>
            <a:r>
              <a:rPr lang="de-DE" sz="800" dirty="0">
                <a:cs typeface="Calibri"/>
              </a:rPr>
              <a:t>wa</a:t>
            </a:r>
            <a:r>
              <a:rPr lang="de-DE" sz="800" spc="9" dirty="0">
                <a:cs typeface="Calibri"/>
              </a:rPr>
              <a:t>n</a:t>
            </a:r>
            <a:r>
              <a:rPr lang="de-DE" sz="800" dirty="0">
                <a:cs typeface="Calibri"/>
              </a:rPr>
              <a:t>d</a:t>
            </a:r>
            <a:r>
              <a:rPr lang="de-DE" sz="800" spc="-4" dirty="0">
                <a:cs typeface="Calibri"/>
              </a:rPr>
              <a:t>ere</a:t>
            </a:r>
            <a:r>
              <a:rPr lang="de-DE" sz="800" dirty="0">
                <a:cs typeface="Calibri"/>
              </a:rPr>
              <a:t>r</a:t>
            </a:r>
            <a:r>
              <a:rPr lang="de-DE" sz="800" spc="34" dirty="0">
                <a:cs typeface="Calibri"/>
              </a:rPr>
              <a:t> </a:t>
            </a:r>
            <a:r>
              <a:rPr lang="de-DE" sz="800" spc="9" dirty="0">
                <a:cs typeface="Calibri"/>
              </a:rPr>
              <a:t>s</a:t>
            </a:r>
            <a:r>
              <a:rPr lang="de-DE" sz="800" spc="-4" dirty="0">
                <a:cs typeface="Calibri"/>
              </a:rPr>
              <a:t>i</a:t>
            </a:r>
            <a:r>
              <a:rPr lang="de-DE" sz="800" dirty="0">
                <a:cs typeface="Calibri"/>
              </a:rPr>
              <a:t>nd</a:t>
            </a:r>
            <a:r>
              <a:rPr lang="de-DE" sz="800" spc="44" dirty="0">
                <a:cs typeface="Calibri"/>
              </a:rPr>
              <a:t> </a:t>
            </a:r>
            <a:r>
              <a:rPr lang="de-DE" sz="800" dirty="0">
                <a:cs typeface="Calibri"/>
              </a:rPr>
              <a:t>n</a:t>
            </a:r>
            <a:r>
              <a:rPr lang="de-DE" sz="800" spc="-4" dirty="0">
                <a:cs typeface="Calibri"/>
              </a:rPr>
              <a:t>i</a:t>
            </a:r>
            <a:r>
              <a:rPr lang="de-DE" sz="800" spc="4" dirty="0">
                <a:cs typeface="Calibri"/>
              </a:rPr>
              <a:t>c</a:t>
            </a:r>
            <a:r>
              <a:rPr lang="de-DE" sz="800" dirty="0">
                <a:cs typeface="Calibri"/>
              </a:rPr>
              <a:t>ht</a:t>
            </a:r>
            <a:r>
              <a:rPr lang="de-DE" sz="800" spc="34" dirty="0">
                <a:cs typeface="Calibri"/>
              </a:rPr>
              <a:t> </a:t>
            </a:r>
            <a:r>
              <a:rPr lang="de-DE" sz="800" spc="4" dirty="0">
                <a:cs typeface="Calibri"/>
              </a:rPr>
              <a:t>f</a:t>
            </a:r>
            <a:r>
              <a:rPr lang="de-DE" sz="800" dirty="0">
                <a:cs typeface="Calibri"/>
              </a:rPr>
              <a:t>ür</a:t>
            </a:r>
            <a:r>
              <a:rPr lang="de-DE" sz="800" spc="29" dirty="0">
                <a:cs typeface="Calibri"/>
              </a:rPr>
              <a:t> </a:t>
            </a:r>
            <a:r>
              <a:rPr lang="de-DE" sz="800" dirty="0">
                <a:cs typeface="Calibri"/>
              </a:rPr>
              <a:t>d</a:t>
            </a:r>
            <a:r>
              <a:rPr lang="de-DE" sz="800" spc="-4" dirty="0">
                <a:cs typeface="Calibri"/>
              </a:rPr>
              <a:t>i</a:t>
            </a:r>
            <a:r>
              <a:rPr lang="de-DE" sz="800" dirty="0">
                <a:cs typeface="Calibri"/>
              </a:rPr>
              <a:t>e</a:t>
            </a:r>
            <a:r>
              <a:rPr lang="de-DE" sz="800" spc="29" dirty="0">
                <a:cs typeface="Calibri"/>
              </a:rPr>
              <a:t> </a:t>
            </a:r>
            <a:r>
              <a:rPr lang="de-DE" sz="800" dirty="0">
                <a:cs typeface="Calibri"/>
              </a:rPr>
              <a:t>Nu</a:t>
            </a:r>
            <a:r>
              <a:rPr lang="de-DE" sz="800" spc="-4" dirty="0">
                <a:cs typeface="Calibri"/>
              </a:rPr>
              <a:t>t</a:t>
            </a:r>
            <a:r>
              <a:rPr lang="de-DE" sz="800" spc="4" dirty="0">
                <a:cs typeface="Calibri"/>
              </a:rPr>
              <a:t>z</a:t>
            </a:r>
            <a:r>
              <a:rPr lang="de-DE" sz="800" dirty="0">
                <a:cs typeface="Calibri"/>
              </a:rPr>
              <a:t>ung</a:t>
            </a:r>
            <a:r>
              <a:rPr lang="de-DE" sz="800" spc="44" dirty="0">
                <a:cs typeface="Calibri"/>
              </a:rPr>
              <a:t> </a:t>
            </a:r>
            <a:r>
              <a:rPr lang="de-DE" sz="800" dirty="0">
                <a:cs typeface="Calibri"/>
              </a:rPr>
              <a:t>du</a:t>
            </a:r>
            <a:r>
              <a:rPr lang="de-DE" sz="800" spc="-4" dirty="0">
                <a:cs typeface="Calibri"/>
              </a:rPr>
              <a:t>rc</a:t>
            </a:r>
            <a:r>
              <a:rPr lang="de-DE" sz="800" dirty="0">
                <a:cs typeface="Calibri"/>
              </a:rPr>
              <a:t>h</a:t>
            </a:r>
            <a:r>
              <a:rPr lang="de-DE" sz="800" spc="34" dirty="0">
                <a:cs typeface="Calibri"/>
              </a:rPr>
              <a:t> </a:t>
            </a:r>
            <a:r>
              <a:rPr lang="de-DE" sz="800" spc="4" dirty="0">
                <a:cs typeface="Calibri"/>
              </a:rPr>
              <a:t>m</a:t>
            </a:r>
            <a:r>
              <a:rPr lang="de-DE" sz="800" spc="-4" dirty="0">
                <a:cs typeface="Calibri"/>
              </a:rPr>
              <a:t>e</a:t>
            </a:r>
            <a:r>
              <a:rPr lang="de-DE" sz="800" dirty="0">
                <a:cs typeface="Calibri"/>
              </a:rPr>
              <a:t>hr</a:t>
            </a:r>
            <a:r>
              <a:rPr lang="de-DE" sz="800" spc="34" dirty="0">
                <a:cs typeface="Calibri"/>
              </a:rPr>
              <a:t> </a:t>
            </a:r>
            <a:r>
              <a:rPr lang="de-DE" sz="800" dirty="0">
                <a:cs typeface="Calibri"/>
              </a:rPr>
              <a:t>a</a:t>
            </a:r>
            <a:r>
              <a:rPr lang="de-DE" sz="800" spc="-4" dirty="0">
                <a:cs typeface="Calibri"/>
              </a:rPr>
              <a:t>l</a:t>
            </a:r>
            <a:r>
              <a:rPr lang="de-DE" sz="800" dirty="0">
                <a:cs typeface="Calibri"/>
              </a:rPr>
              <a:t>s</a:t>
            </a:r>
            <a:r>
              <a:rPr lang="de-DE" sz="800" spc="29" dirty="0">
                <a:cs typeface="Calibri"/>
              </a:rPr>
              <a:t> </a:t>
            </a:r>
            <a:r>
              <a:rPr lang="de-DE" sz="800" spc="4" dirty="0">
                <a:cs typeface="Calibri"/>
              </a:rPr>
              <a:t>e</a:t>
            </a:r>
            <a:r>
              <a:rPr lang="de-DE" sz="800" spc="-4" dirty="0">
                <a:cs typeface="Calibri"/>
              </a:rPr>
              <a:t>i</a:t>
            </a:r>
            <a:r>
              <a:rPr lang="de-DE" sz="800" dirty="0">
                <a:cs typeface="Calibri"/>
              </a:rPr>
              <a:t>n</a:t>
            </a:r>
            <a:r>
              <a:rPr lang="de-DE" sz="800" spc="34" dirty="0">
                <a:cs typeface="Calibri"/>
              </a:rPr>
              <a:t> </a:t>
            </a:r>
            <a:r>
              <a:rPr lang="de-DE" sz="800" dirty="0">
                <a:cs typeface="Calibri"/>
              </a:rPr>
              <a:t>K</a:t>
            </a:r>
            <a:r>
              <a:rPr lang="de-DE" sz="800" spc="4" dirty="0">
                <a:cs typeface="Calibri"/>
              </a:rPr>
              <a:t>i</a:t>
            </a:r>
            <a:r>
              <a:rPr lang="de-DE" sz="800" dirty="0">
                <a:cs typeface="Calibri"/>
              </a:rPr>
              <a:t>nd</a:t>
            </a:r>
            <a:r>
              <a:rPr lang="de-DE" sz="800" spc="44" dirty="0">
                <a:cs typeface="Calibri"/>
              </a:rPr>
              <a:t> </a:t>
            </a:r>
            <a:r>
              <a:rPr lang="de-DE" sz="800" dirty="0">
                <a:cs typeface="Calibri"/>
              </a:rPr>
              <a:t>a</a:t>
            </a:r>
            <a:r>
              <a:rPr lang="de-DE" sz="800" spc="9" dirty="0">
                <a:cs typeface="Calibri"/>
              </a:rPr>
              <a:t>u</a:t>
            </a:r>
            <a:r>
              <a:rPr lang="de-DE" sz="800" dirty="0">
                <a:cs typeface="Calibri"/>
              </a:rPr>
              <a:t>f</a:t>
            </a:r>
            <a:r>
              <a:rPr lang="de-DE" sz="800" spc="29" dirty="0">
                <a:cs typeface="Calibri"/>
              </a:rPr>
              <a:t> </a:t>
            </a:r>
            <a:r>
              <a:rPr lang="de-DE" sz="800" spc="-4" dirty="0">
                <a:cs typeface="Calibri"/>
              </a:rPr>
              <a:t>e</a:t>
            </a:r>
            <a:r>
              <a:rPr lang="de-DE" sz="800" spc="4" dirty="0">
                <a:cs typeface="Calibri"/>
              </a:rPr>
              <a:t>i</a:t>
            </a:r>
            <a:r>
              <a:rPr lang="de-DE" sz="800" dirty="0">
                <a:cs typeface="Calibri"/>
              </a:rPr>
              <a:t>n</a:t>
            </a:r>
            <a:r>
              <a:rPr lang="de-DE" sz="800" spc="4" dirty="0">
                <a:cs typeface="Calibri"/>
              </a:rPr>
              <a:t>m</a:t>
            </a:r>
            <a:r>
              <a:rPr lang="de-DE" sz="800" dirty="0">
                <a:cs typeface="Calibri"/>
              </a:rPr>
              <a:t>al.</a:t>
            </a:r>
            <a:r>
              <a:rPr lang="de-DE" sz="800" spc="34" dirty="0">
                <a:cs typeface="Calibri"/>
              </a:rPr>
              <a:t> </a:t>
            </a:r>
            <a:r>
              <a:rPr lang="de-DE" sz="800" spc="-4" dirty="0">
                <a:cs typeface="Calibri"/>
              </a:rPr>
              <a:t>Bitt</a:t>
            </a:r>
            <a:r>
              <a:rPr lang="de-DE" sz="800" dirty="0">
                <a:cs typeface="Calibri"/>
              </a:rPr>
              <a:t>e b</a:t>
            </a:r>
            <a:r>
              <a:rPr lang="de-DE" sz="800" spc="-4" dirty="0">
                <a:cs typeface="Calibri"/>
              </a:rPr>
              <a:t>e</a:t>
            </a:r>
            <a:r>
              <a:rPr lang="de-DE" sz="800" spc="9" dirty="0">
                <a:cs typeface="Calibri"/>
              </a:rPr>
              <a:t>n</a:t>
            </a:r>
            <a:r>
              <a:rPr lang="de-DE" sz="800" dirty="0">
                <a:cs typeface="Calibri"/>
              </a:rPr>
              <a:t>u</a:t>
            </a:r>
            <a:r>
              <a:rPr lang="de-DE" sz="800" spc="-4" dirty="0">
                <a:cs typeface="Calibri"/>
              </a:rPr>
              <a:t>tze</a:t>
            </a:r>
            <a:r>
              <a:rPr lang="de-DE" sz="800" dirty="0">
                <a:cs typeface="Calibri"/>
              </a:rPr>
              <a:t>n </a:t>
            </a:r>
            <a:r>
              <a:rPr lang="de-DE" sz="800" spc="9" dirty="0">
                <a:cs typeface="Calibri"/>
              </a:rPr>
              <a:t> </a:t>
            </a:r>
            <a:r>
              <a:rPr lang="de-DE" sz="800" dirty="0">
                <a:cs typeface="Calibri"/>
              </a:rPr>
              <a:t>S</a:t>
            </a:r>
            <a:r>
              <a:rPr lang="de-DE" sz="800" spc="-4" dirty="0">
                <a:cs typeface="Calibri"/>
              </a:rPr>
              <a:t>i</a:t>
            </a:r>
            <a:r>
              <a:rPr lang="de-DE" sz="800" dirty="0">
                <a:cs typeface="Calibri"/>
              </a:rPr>
              <a:t>e </a:t>
            </a:r>
            <a:r>
              <a:rPr lang="de-DE" sz="800" spc="4" dirty="0">
                <a:cs typeface="Calibri"/>
              </a:rPr>
              <a:t> </a:t>
            </a:r>
            <a:r>
              <a:rPr lang="de-DE" sz="800" dirty="0">
                <a:cs typeface="Calibri"/>
              </a:rPr>
              <a:t>das </a:t>
            </a:r>
            <a:r>
              <a:rPr lang="de-DE" sz="800" spc="9" dirty="0">
                <a:cs typeface="Calibri"/>
              </a:rPr>
              <a:t> </a:t>
            </a:r>
            <a:r>
              <a:rPr lang="de-DE" sz="800" spc="4" dirty="0">
                <a:cs typeface="Calibri"/>
              </a:rPr>
              <a:t>P</a:t>
            </a:r>
            <a:r>
              <a:rPr lang="de-DE" sz="800" spc="-4" dirty="0">
                <a:cs typeface="Calibri"/>
              </a:rPr>
              <a:t>ro</a:t>
            </a:r>
            <a:r>
              <a:rPr lang="de-DE" sz="800" dirty="0">
                <a:cs typeface="Calibri"/>
              </a:rPr>
              <a:t>du</a:t>
            </a:r>
            <a:r>
              <a:rPr lang="de-DE" sz="800" spc="-4" dirty="0">
                <a:cs typeface="Calibri"/>
              </a:rPr>
              <a:t>k</a:t>
            </a:r>
            <a:r>
              <a:rPr lang="de-DE" sz="800" dirty="0">
                <a:cs typeface="Calibri"/>
              </a:rPr>
              <a:t>t </a:t>
            </a:r>
            <a:r>
              <a:rPr lang="de-DE" sz="800" spc="4" dirty="0">
                <a:cs typeface="Calibri"/>
              </a:rPr>
              <a:t> </a:t>
            </a:r>
            <a:r>
              <a:rPr lang="de-DE" sz="800" dirty="0">
                <a:cs typeface="Calibri"/>
              </a:rPr>
              <a:t>w</a:t>
            </a:r>
            <a:r>
              <a:rPr lang="de-DE" sz="800" spc="-4" dirty="0">
                <a:cs typeface="Calibri"/>
              </a:rPr>
              <a:t>i</a:t>
            </a:r>
            <a:r>
              <a:rPr lang="de-DE" sz="800" dirty="0">
                <a:cs typeface="Calibri"/>
              </a:rPr>
              <a:t>e </a:t>
            </a:r>
            <a:r>
              <a:rPr lang="de-DE" sz="800" spc="9" dirty="0">
                <a:cs typeface="Calibri"/>
              </a:rPr>
              <a:t> </a:t>
            </a:r>
            <a:r>
              <a:rPr lang="de-DE" sz="800" dirty="0">
                <a:cs typeface="Calibri"/>
              </a:rPr>
              <a:t>v</a:t>
            </a:r>
            <a:r>
              <a:rPr lang="de-DE" sz="800" spc="-4" dirty="0">
                <a:cs typeface="Calibri"/>
              </a:rPr>
              <a:t>er</a:t>
            </a:r>
            <a:r>
              <a:rPr lang="de-DE" sz="800" dirty="0">
                <a:cs typeface="Calibri"/>
              </a:rPr>
              <a:t>w</a:t>
            </a:r>
            <a:r>
              <a:rPr lang="de-DE" sz="800" spc="-4" dirty="0">
                <a:cs typeface="Calibri"/>
              </a:rPr>
              <a:t>ie</a:t>
            </a:r>
            <a:r>
              <a:rPr lang="de-DE" sz="800" dirty="0">
                <a:cs typeface="Calibri"/>
              </a:rPr>
              <a:t>s</a:t>
            </a:r>
            <a:r>
              <a:rPr lang="de-DE" sz="800" spc="4" dirty="0">
                <a:cs typeface="Calibri"/>
              </a:rPr>
              <a:t>e</a:t>
            </a:r>
            <a:r>
              <a:rPr lang="de-DE" sz="800" dirty="0">
                <a:cs typeface="Calibri"/>
              </a:rPr>
              <a:t>n. </a:t>
            </a:r>
            <a:r>
              <a:rPr lang="de-DE" sz="800" spc="9" dirty="0">
                <a:cs typeface="Calibri"/>
              </a:rPr>
              <a:t> </a:t>
            </a:r>
            <a:r>
              <a:rPr lang="de-DE" sz="800" spc="4" dirty="0">
                <a:cs typeface="Calibri"/>
              </a:rPr>
              <a:t>W</a:t>
            </a:r>
            <a:r>
              <a:rPr lang="de-DE" sz="800" dirty="0">
                <a:cs typeface="Calibri"/>
              </a:rPr>
              <a:t>a</a:t>
            </a:r>
            <a:r>
              <a:rPr lang="de-DE" sz="800" spc="-4" dirty="0">
                <a:cs typeface="Calibri"/>
              </a:rPr>
              <a:t>lke</a:t>
            </a:r>
            <a:r>
              <a:rPr lang="de-DE" sz="800" dirty="0">
                <a:cs typeface="Calibri"/>
              </a:rPr>
              <a:t>r </a:t>
            </a:r>
            <a:r>
              <a:rPr lang="de-DE" sz="800" spc="9" dirty="0">
                <a:cs typeface="Calibri"/>
              </a:rPr>
              <a:t> </a:t>
            </a:r>
            <a:r>
              <a:rPr lang="de-DE" sz="800" spc="-4" dirty="0">
                <a:cs typeface="Calibri"/>
              </a:rPr>
              <a:t>i</a:t>
            </a:r>
            <a:r>
              <a:rPr lang="de-DE" sz="800" dirty="0">
                <a:cs typeface="Calibri"/>
              </a:rPr>
              <a:t>st </a:t>
            </a:r>
            <a:r>
              <a:rPr lang="de-DE" sz="800" spc="4" dirty="0">
                <a:cs typeface="Calibri"/>
              </a:rPr>
              <a:t> </a:t>
            </a:r>
            <a:r>
              <a:rPr lang="de-DE" sz="800" spc="-4" dirty="0">
                <a:cs typeface="Calibri"/>
              </a:rPr>
              <a:t>kei</a:t>
            </a:r>
            <a:r>
              <a:rPr lang="de-DE" sz="800" dirty="0">
                <a:cs typeface="Calibri"/>
              </a:rPr>
              <a:t>n </a:t>
            </a:r>
            <a:r>
              <a:rPr lang="de-DE" sz="800" spc="9" dirty="0">
                <a:cs typeface="Calibri"/>
              </a:rPr>
              <a:t> </a:t>
            </a:r>
            <a:r>
              <a:rPr lang="de-DE" sz="800" dirty="0">
                <a:cs typeface="Calibri"/>
              </a:rPr>
              <a:t>Sp</a:t>
            </a:r>
            <a:r>
              <a:rPr lang="de-DE" sz="800" spc="-4" dirty="0">
                <a:cs typeface="Calibri"/>
              </a:rPr>
              <a:t>iel</a:t>
            </a:r>
            <a:r>
              <a:rPr lang="de-DE" sz="800" spc="4" dirty="0">
                <a:cs typeface="Calibri"/>
              </a:rPr>
              <a:t>z</a:t>
            </a:r>
            <a:r>
              <a:rPr lang="de-DE" sz="800" spc="-4" dirty="0">
                <a:cs typeface="Calibri"/>
              </a:rPr>
              <a:t>e</a:t>
            </a:r>
            <a:r>
              <a:rPr lang="de-DE" sz="800" dirty="0">
                <a:cs typeface="Calibri"/>
              </a:rPr>
              <a:t>ug </a:t>
            </a:r>
            <a:r>
              <a:rPr lang="de-DE" sz="800" spc="19" dirty="0">
                <a:cs typeface="Calibri"/>
              </a:rPr>
              <a:t> </a:t>
            </a:r>
            <a:r>
              <a:rPr lang="de-DE" sz="800" dirty="0">
                <a:cs typeface="Calibri"/>
              </a:rPr>
              <a:t>und </a:t>
            </a:r>
            <a:r>
              <a:rPr lang="de-DE" sz="800" spc="9" dirty="0">
                <a:cs typeface="Calibri"/>
              </a:rPr>
              <a:t> </a:t>
            </a:r>
            <a:r>
              <a:rPr lang="de-DE" sz="800" spc="-4" dirty="0">
                <a:cs typeface="Calibri"/>
              </a:rPr>
              <a:t>erl</a:t>
            </a:r>
            <a:r>
              <a:rPr lang="de-DE" sz="800" spc="9" dirty="0">
                <a:cs typeface="Calibri"/>
              </a:rPr>
              <a:t>a</a:t>
            </a:r>
            <a:r>
              <a:rPr lang="de-DE" sz="800" dirty="0">
                <a:cs typeface="Calibri"/>
              </a:rPr>
              <a:t>ubt </a:t>
            </a:r>
            <a:r>
              <a:rPr lang="de-DE" sz="800" spc="4" dirty="0">
                <a:cs typeface="Calibri"/>
              </a:rPr>
              <a:t> </a:t>
            </a:r>
            <a:r>
              <a:rPr lang="de-DE" sz="800" spc="-4" dirty="0">
                <a:cs typeface="Calibri"/>
              </a:rPr>
              <a:t>ke</a:t>
            </a:r>
            <a:r>
              <a:rPr lang="de-DE" sz="800" spc="4" dirty="0">
                <a:cs typeface="Calibri"/>
              </a:rPr>
              <a:t>i</a:t>
            </a:r>
            <a:r>
              <a:rPr lang="de-DE" sz="800" dirty="0">
                <a:cs typeface="Calibri"/>
              </a:rPr>
              <a:t>ne and</a:t>
            </a:r>
            <a:r>
              <a:rPr lang="de-DE" sz="800" spc="-4" dirty="0">
                <a:cs typeface="Calibri"/>
              </a:rPr>
              <a:t>er</a:t>
            </a:r>
            <a:r>
              <a:rPr lang="de-DE" sz="800" dirty="0">
                <a:cs typeface="Calibri"/>
              </a:rPr>
              <a:t>e</a:t>
            </a:r>
            <a:r>
              <a:rPr lang="de-DE" sz="800" spc="9" dirty="0">
                <a:cs typeface="Calibri"/>
              </a:rPr>
              <a:t> </a:t>
            </a:r>
            <a:r>
              <a:rPr lang="de-DE" sz="800" dirty="0">
                <a:cs typeface="Calibri"/>
              </a:rPr>
              <a:t>K</a:t>
            </a:r>
            <a:r>
              <a:rPr lang="de-DE" sz="800" spc="-4" dirty="0">
                <a:cs typeface="Calibri"/>
              </a:rPr>
              <a:t>i</a:t>
            </a:r>
            <a:r>
              <a:rPr lang="de-DE" sz="800" dirty="0">
                <a:cs typeface="Calibri"/>
              </a:rPr>
              <a:t>nd</a:t>
            </a:r>
            <a:r>
              <a:rPr lang="de-DE" sz="800" spc="-4" dirty="0">
                <a:cs typeface="Calibri"/>
              </a:rPr>
              <a:t>er</a:t>
            </a:r>
            <a:r>
              <a:rPr lang="de-DE" sz="800" dirty="0">
                <a:cs typeface="Calibri"/>
              </a:rPr>
              <a:t>,</a:t>
            </a:r>
            <a:r>
              <a:rPr lang="de-DE" sz="800" spc="14" dirty="0">
                <a:cs typeface="Calibri"/>
              </a:rPr>
              <a:t> </a:t>
            </a:r>
            <a:r>
              <a:rPr lang="de-DE" sz="800" spc="4" dirty="0">
                <a:cs typeface="Calibri"/>
              </a:rPr>
              <a:t>m</a:t>
            </a:r>
            <a:r>
              <a:rPr lang="de-DE" sz="800" spc="-4" dirty="0">
                <a:cs typeface="Calibri"/>
              </a:rPr>
              <a:t>i</a:t>
            </a:r>
            <a:r>
              <a:rPr lang="de-DE" sz="800" dirty="0">
                <a:cs typeface="Calibri"/>
              </a:rPr>
              <a:t>t</a:t>
            </a:r>
            <a:r>
              <a:rPr lang="de-DE" sz="800" spc="-14" dirty="0">
                <a:cs typeface="Calibri"/>
              </a:rPr>
              <a:t> </a:t>
            </a:r>
            <a:r>
              <a:rPr lang="de-DE" sz="800" spc="-4" dirty="0">
                <a:cs typeface="Calibri"/>
              </a:rPr>
              <a:t>i</a:t>
            </a:r>
            <a:r>
              <a:rPr lang="de-DE" sz="800" dirty="0">
                <a:cs typeface="Calibri"/>
              </a:rPr>
              <a:t>hm</a:t>
            </a:r>
            <a:r>
              <a:rPr lang="de-DE" sz="800" spc="4" dirty="0">
                <a:cs typeface="Calibri"/>
              </a:rPr>
              <a:t> </a:t>
            </a:r>
            <a:r>
              <a:rPr lang="de-DE" sz="800" spc="-4" dirty="0">
                <a:cs typeface="Calibri"/>
              </a:rPr>
              <a:t>z</a:t>
            </a:r>
            <a:r>
              <a:rPr lang="de-DE" sz="800" dirty="0">
                <a:cs typeface="Calibri"/>
              </a:rPr>
              <a:t>u</a:t>
            </a:r>
            <a:r>
              <a:rPr lang="de-DE" sz="800" spc="-4" dirty="0">
                <a:cs typeface="Calibri"/>
              </a:rPr>
              <a:t> </a:t>
            </a:r>
            <a:r>
              <a:rPr lang="de-DE" sz="800" dirty="0">
                <a:cs typeface="Calibri"/>
              </a:rPr>
              <a:t>s</a:t>
            </a:r>
            <a:r>
              <a:rPr lang="de-DE" sz="800" spc="-4" dirty="0">
                <a:cs typeface="Calibri"/>
              </a:rPr>
              <a:t>c</a:t>
            </a:r>
            <a:r>
              <a:rPr lang="de-DE" sz="800" dirty="0">
                <a:cs typeface="Calibri"/>
              </a:rPr>
              <a:t>h</a:t>
            </a:r>
            <a:r>
              <a:rPr lang="de-DE" sz="800" spc="-4" dirty="0">
                <a:cs typeface="Calibri"/>
              </a:rPr>
              <a:t>ie</a:t>
            </a:r>
            <a:r>
              <a:rPr lang="de-DE" sz="800" dirty="0">
                <a:cs typeface="Calibri"/>
              </a:rPr>
              <a:t>b</a:t>
            </a:r>
            <a:r>
              <a:rPr lang="de-DE" sz="800" spc="-4" dirty="0">
                <a:cs typeface="Calibri"/>
              </a:rPr>
              <a:t>e</a:t>
            </a:r>
            <a:r>
              <a:rPr lang="de-DE" sz="800" dirty="0">
                <a:cs typeface="Calibri"/>
              </a:rPr>
              <a:t>n</a:t>
            </a:r>
            <a:r>
              <a:rPr lang="de-DE" sz="800" spc="19" dirty="0">
                <a:cs typeface="Calibri"/>
              </a:rPr>
              <a:t> </a:t>
            </a:r>
            <a:r>
              <a:rPr lang="de-DE" sz="800" dirty="0">
                <a:cs typeface="Calibri"/>
              </a:rPr>
              <a:t>und</a:t>
            </a:r>
            <a:r>
              <a:rPr lang="de-DE" sz="800" spc="9" dirty="0">
                <a:cs typeface="Calibri"/>
              </a:rPr>
              <a:t> </a:t>
            </a:r>
            <a:r>
              <a:rPr lang="de-DE" sz="800" spc="-4" dirty="0">
                <a:cs typeface="Calibri"/>
              </a:rPr>
              <a:t>z</a:t>
            </a:r>
            <a:r>
              <a:rPr lang="de-DE" sz="800" dirty="0">
                <a:cs typeface="Calibri"/>
              </a:rPr>
              <a:t>u</a:t>
            </a:r>
            <a:r>
              <a:rPr lang="de-DE" sz="800" spc="-4" dirty="0">
                <a:cs typeface="Calibri"/>
              </a:rPr>
              <a:t> </a:t>
            </a:r>
            <a:r>
              <a:rPr lang="de-DE" sz="800" dirty="0">
                <a:cs typeface="Calibri"/>
              </a:rPr>
              <a:t>sp</a:t>
            </a:r>
            <a:r>
              <a:rPr lang="de-DE" sz="800" spc="-4" dirty="0">
                <a:cs typeface="Calibri"/>
              </a:rPr>
              <a:t>iele</a:t>
            </a:r>
            <a:r>
              <a:rPr lang="de-DE" sz="800" dirty="0">
                <a:cs typeface="Calibri"/>
              </a:rPr>
              <a:t>n,</a:t>
            </a:r>
            <a:r>
              <a:rPr lang="de-DE" sz="800" spc="29" dirty="0">
                <a:cs typeface="Calibri"/>
              </a:rPr>
              <a:t> </a:t>
            </a:r>
            <a:r>
              <a:rPr lang="de-DE" sz="800" dirty="0">
                <a:cs typeface="Calibri"/>
              </a:rPr>
              <a:t>w</a:t>
            </a:r>
            <a:r>
              <a:rPr lang="de-DE" sz="800" spc="-4" dirty="0">
                <a:cs typeface="Calibri"/>
              </a:rPr>
              <a:t>e</a:t>
            </a:r>
            <a:r>
              <a:rPr lang="de-DE" sz="800" dirty="0">
                <a:cs typeface="Calibri"/>
              </a:rPr>
              <a:t>nn</a:t>
            </a:r>
            <a:r>
              <a:rPr lang="de-DE" sz="800" spc="9" dirty="0">
                <a:cs typeface="Calibri"/>
              </a:rPr>
              <a:t> </a:t>
            </a:r>
            <a:r>
              <a:rPr lang="de-DE" sz="800" dirty="0">
                <a:cs typeface="Calibri"/>
              </a:rPr>
              <a:t>Ihr</a:t>
            </a:r>
            <a:r>
              <a:rPr lang="de-DE" sz="800" spc="-14" dirty="0">
                <a:cs typeface="Calibri"/>
              </a:rPr>
              <a:t> </a:t>
            </a:r>
            <a:r>
              <a:rPr lang="de-DE" sz="800" dirty="0">
                <a:cs typeface="Calibri"/>
              </a:rPr>
              <a:t>K</a:t>
            </a:r>
            <a:r>
              <a:rPr lang="de-DE" sz="800" spc="-4" dirty="0">
                <a:cs typeface="Calibri"/>
              </a:rPr>
              <a:t>i</a:t>
            </a:r>
            <a:r>
              <a:rPr lang="de-DE" sz="800" dirty="0">
                <a:cs typeface="Calibri"/>
              </a:rPr>
              <a:t>nd</a:t>
            </a:r>
            <a:r>
              <a:rPr lang="de-DE" sz="800" spc="9" dirty="0">
                <a:cs typeface="Calibri"/>
              </a:rPr>
              <a:t> </a:t>
            </a:r>
            <a:r>
              <a:rPr lang="de-DE" sz="800" dirty="0">
                <a:cs typeface="Calibri"/>
              </a:rPr>
              <a:t>d</a:t>
            </a:r>
            <a:r>
              <a:rPr lang="de-DE" sz="800" spc="-4" dirty="0">
                <a:cs typeface="Calibri"/>
              </a:rPr>
              <a:t>ri</a:t>
            </a:r>
            <a:r>
              <a:rPr lang="de-DE" sz="800" dirty="0">
                <a:cs typeface="Calibri"/>
              </a:rPr>
              <a:t>n </a:t>
            </a:r>
            <a:r>
              <a:rPr lang="de-DE" sz="800" spc="-4" dirty="0">
                <a:cs typeface="Calibri"/>
              </a:rPr>
              <a:t>i</a:t>
            </a:r>
            <a:r>
              <a:rPr lang="de-DE" sz="800" dirty="0">
                <a:cs typeface="Calibri"/>
              </a:rPr>
              <a:t>s</a:t>
            </a:r>
            <a:r>
              <a:rPr lang="de-DE" sz="800" spc="-4" dirty="0">
                <a:cs typeface="Calibri"/>
              </a:rPr>
              <a:t>t</a:t>
            </a:r>
            <a:r>
              <a:rPr lang="de-DE" sz="800" dirty="0">
                <a:cs typeface="Calibri"/>
              </a:rPr>
              <a:t>!</a:t>
            </a:r>
          </a:p>
          <a:p>
            <a:pPr marL="12700">
              <a:lnSpc>
                <a:spcPts val="960"/>
              </a:lnSpc>
            </a:pPr>
            <a:r>
              <a:rPr lang="de-DE" sz="800" dirty="0">
                <a:cs typeface="Calibri"/>
              </a:rPr>
              <a:t>1</a:t>
            </a:r>
            <a:r>
              <a:rPr lang="de-DE" sz="800" spc="-9" dirty="0">
                <a:cs typeface="Calibri"/>
              </a:rPr>
              <a:t>1</a:t>
            </a:r>
            <a:r>
              <a:rPr lang="de-DE" sz="800" dirty="0">
                <a:cs typeface="Calibri"/>
              </a:rPr>
              <a:t>.</a:t>
            </a:r>
            <a:r>
              <a:rPr lang="de-DE" sz="800" spc="59" dirty="0">
                <a:cs typeface="Calibri"/>
              </a:rPr>
              <a:t> </a:t>
            </a:r>
            <a:r>
              <a:rPr lang="de-DE" sz="800" dirty="0">
                <a:cs typeface="Calibri"/>
              </a:rPr>
              <a:t>V</a:t>
            </a:r>
            <a:r>
              <a:rPr lang="de-DE" sz="800" spc="-4" dirty="0">
                <a:cs typeface="Calibri"/>
              </a:rPr>
              <a:t>OR</a:t>
            </a:r>
            <a:r>
              <a:rPr lang="de-DE" sz="800" spc="-9" dirty="0">
                <a:cs typeface="Calibri"/>
              </a:rPr>
              <a:t>S</a:t>
            </a:r>
            <a:r>
              <a:rPr lang="de-DE" sz="800" dirty="0">
                <a:cs typeface="Calibri"/>
              </a:rPr>
              <a:t>I</a:t>
            </a:r>
            <a:r>
              <a:rPr lang="de-DE" sz="800" spc="-9" dirty="0">
                <a:cs typeface="Calibri"/>
              </a:rPr>
              <a:t>C</a:t>
            </a:r>
            <a:r>
              <a:rPr lang="de-DE" sz="800" dirty="0">
                <a:cs typeface="Calibri"/>
              </a:rPr>
              <a:t>H</a:t>
            </a:r>
            <a:r>
              <a:rPr lang="de-DE" sz="800" spc="4" dirty="0">
                <a:cs typeface="Calibri"/>
              </a:rPr>
              <a:t>T</a:t>
            </a:r>
            <a:r>
              <a:rPr lang="de-DE" sz="800" dirty="0">
                <a:cs typeface="Calibri"/>
              </a:rPr>
              <a:t>!</a:t>
            </a:r>
            <a:r>
              <a:rPr lang="de-DE" sz="800" spc="64" dirty="0">
                <a:cs typeface="Calibri"/>
              </a:rPr>
              <a:t> </a:t>
            </a:r>
            <a:r>
              <a:rPr lang="de-DE" sz="800" dirty="0">
                <a:cs typeface="Calibri"/>
              </a:rPr>
              <a:t>N</a:t>
            </a:r>
            <a:r>
              <a:rPr lang="de-DE" sz="800" spc="-4" dirty="0">
                <a:cs typeface="Calibri"/>
              </a:rPr>
              <a:t>e</a:t>
            </a:r>
            <a:r>
              <a:rPr lang="de-DE" sz="800" dirty="0">
                <a:cs typeface="Calibri"/>
              </a:rPr>
              <a:t>h</a:t>
            </a:r>
            <a:r>
              <a:rPr lang="de-DE" sz="800" spc="4" dirty="0">
                <a:cs typeface="Calibri"/>
              </a:rPr>
              <a:t>m</a:t>
            </a:r>
            <a:r>
              <a:rPr lang="de-DE" sz="800" spc="-4" dirty="0">
                <a:cs typeface="Calibri"/>
              </a:rPr>
              <a:t>e</a:t>
            </a:r>
            <a:r>
              <a:rPr lang="de-DE" sz="800" dirty="0">
                <a:cs typeface="Calibri"/>
              </a:rPr>
              <a:t>n</a:t>
            </a:r>
            <a:r>
              <a:rPr lang="de-DE" sz="800" spc="59" dirty="0">
                <a:cs typeface="Calibri"/>
              </a:rPr>
              <a:t> </a:t>
            </a:r>
            <a:r>
              <a:rPr lang="de-DE" sz="800" dirty="0">
                <a:cs typeface="Calibri"/>
              </a:rPr>
              <a:t>S</a:t>
            </a:r>
            <a:r>
              <a:rPr lang="de-DE" sz="800" spc="-4" dirty="0">
                <a:cs typeface="Calibri"/>
              </a:rPr>
              <a:t>i</a:t>
            </a:r>
            <a:r>
              <a:rPr lang="de-DE" sz="800" dirty="0">
                <a:cs typeface="Calibri"/>
              </a:rPr>
              <a:t>e</a:t>
            </a:r>
            <a:r>
              <a:rPr lang="de-DE" sz="800" spc="69" dirty="0">
                <a:cs typeface="Calibri"/>
              </a:rPr>
              <a:t> </a:t>
            </a:r>
            <a:r>
              <a:rPr lang="de-DE" sz="800" spc="-4" dirty="0">
                <a:cs typeface="Calibri"/>
              </a:rPr>
              <a:t>kei</a:t>
            </a:r>
            <a:r>
              <a:rPr lang="de-DE" sz="800" dirty="0">
                <a:cs typeface="Calibri"/>
              </a:rPr>
              <a:t>ne</a:t>
            </a:r>
            <a:r>
              <a:rPr lang="de-DE" sz="800" spc="69" dirty="0">
                <a:cs typeface="Calibri"/>
              </a:rPr>
              <a:t> </a:t>
            </a:r>
            <a:r>
              <a:rPr lang="de-DE" sz="800" dirty="0">
                <a:cs typeface="Calibri"/>
              </a:rPr>
              <a:t>Ä</a:t>
            </a:r>
            <a:r>
              <a:rPr lang="de-DE" sz="800" spc="9" dirty="0">
                <a:cs typeface="Calibri"/>
              </a:rPr>
              <a:t>n</a:t>
            </a:r>
            <a:r>
              <a:rPr lang="de-DE" sz="800" dirty="0">
                <a:cs typeface="Calibri"/>
              </a:rPr>
              <a:t>d</a:t>
            </a:r>
            <a:r>
              <a:rPr lang="de-DE" sz="800" spc="-4" dirty="0">
                <a:cs typeface="Calibri"/>
              </a:rPr>
              <a:t>er</a:t>
            </a:r>
            <a:r>
              <a:rPr lang="de-DE" sz="800" dirty="0">
                <a:cs typeface="Calibri"/>
              </a:rPr>
              <a:t>un</a:t>
            </a:r>
            <a:r>
              <a:rPr lang="de-DE" sz="800" spc="4" dirty="0">
                <a:cs typeface="Calibri"/>
              </a:rPr>
              <a:t>g</a:t>
            </a:r>
            <a:r>
              <a:rPr lang="de-DE" sz="800" spc="-4" dirty="0">
                <a:cs typeface="Calibri"/>
              </a:rPr>
              <a:t>e</a:t>
            </a:r>
            <a:r>
              <a:rPr lang="de-DE" sz="800" dirty="0">
                <a:cs typeface="Calibri"/>
              </a:rPr>
              <a:t>n</a:t>
            </a:r>
            <a:r>
              <a:rPr lang="de-DE" sz="800" spc="74" dirty="0">
                <a:cs typeface="Calibri"/>
              </a:rPr>
              <a:t> </a:t>
            </a:r>
            <a:r>
              <a:rPr lang="de-DE" sz="800" spc="9" dirty="0">
                <a:cs typeface="Calibri"/>
              </a:rPr>
              <a:t>u</a:t>
            </a:r>
            <a:r>
              <a:rPr lang="de-DE" sz="800" dirty="0">
                <a:cs typeface="Calibri"/>
              </a:rPr>
              <a:t>nd</a:t>
            </a:r>
            <a:r>
              <a:rPr lang="de-DE" sz="800" spc="69" dirty="0">
                <a:cs typeface="Calibri"/>
              </a:rPr>
              <a:t> </a:t>
            </a:r>
            <a:r>
              <a:rPr lang="de-DE" sz="800" dirty="0">
                <a:cs typeface="Calibri"/>
              </a:rPr>
              <a:t>V</a:t>
            </a:r>
            <a:r>
              <a:rPr lang="de-DE" sz="800" spc="-4" dirty="0">
                <a:cs typeface="Calibri"/>
              </a:rPr>
              <a:t>er</a:t>
            </a:r>
            <a:r>
              <a:rPr lang="de-DE" sz="800" dirty="0">
                <a:cs typeface="Calibri"/>
              </a:rPr>
              <a:t>b</a:t>
            </a:r>
            <a:r>
              <a:rPr lang="de-DE" sz="800" spc="-4" dirty="0">
                <a:cs typeface="Calibri"/>
              </a:rPr>
              <a:t>e</a:t>
            </a:r>
            <a:r>
              <a:rPr lang="de-DE" sz="800" dirty="0">
                <a:cs typeface="Calibri"/>
              </a:rPr>
              <a:t>s</a:t>
            </a:r>
            <a:r>
              <a:rPr lang="de-DE" sz="800" spc="9" dirty="0">
                <a:cs typeface="Calibri"/>
              </a:rPr>
              <a:t>s</a:t>
            </a:r>
            <a:r>
              <a:rPr lang="de-DE" sz="800" spc="-4" dirty="0">
                <a:cs typeface="Calibri"/>
              </a:rPr>
              <a:t>er</a:t>
            </a:r>
            <a:r>
              <a:rPr lang="de-DE" sz="800" dirty="0">
                <a:cs typeface="Calibri"/>
              </a:rPr>
              <a:t>un</a:t>
            </a:r>
            <a:r>
              <a:rPr lang="de-DE" sz="800" spc="4" dirty="0">
                <a:cs typeface="Calibri"/>
              </a:rPr>
              <a:t>g</a:t>
            </a:r>
            <a:r>
              <a:rPr lang="de-DE" sz="800" spc="-4" dirty="0">
                <a:cs typeface="Calibri"/>
              </a:rPr>
              <a:t>e</a:t>
            </a:r>
            <a:r>
              <a:rPr lang="de-DE" sz="800" dirty="0">
                <a:cs typeface="Calibri"/>
              </a:rPr>
              <a:t>n</a:t>
            </a:r>
            <a:r>
              <a:rPr lang="de-DE" sz="800" spc="74" dirty="0">
                <a:cs typeface="Calibri"/>
              </a:rPr>
              <a:t> </a:t>
            </a:r>
            <a:r>
              <a:rPr lang="de-DE" sz="800" spc="4" dirty="0">
                <a:cs typeface="Calibri"/>
              </a:rPr>
              <a:t>i</a:t>
            </a:r>
            <a:r>
              <a:rPr lang="de-DE" sz="800" dirty="0">
                <a:cs typeface="Calibri"/>
              </a:rPr>
              <a:t>n</a:t>
            </a:r>
            <a:r>
              <a:rPr lang="de-DE" sz="800" spc="69" dirty="0">
                <a:cs typeface="Calibri"/>
              </a:rPr>
              <a:t> </a:t>
            </a:r>
            <a:r>
              <a:rPr lang="de-DE" sz="800" dirty="0">
                <a:cs typeface="Calibri"/>
              </a:rPr>
              <a:t>d</a:t>
            </a:r>
            <a:r>
              <a:rPr lang="de-DE" sz="800" spc="4" dirty="0">
                <a:cs typeface="Calibri"/>
              </a:rPr>
              <a:t>e</a:t>
            </a:r>
            <a:r>
              <a:rPr lang="de-DE" sz="800" dirty="0">
                <a:cs typeface="Calibri"/>
              </a:rPr>
              <a:t>r</a:t>
            </a:r>
            <a:r>
              <a:rPr lang="de-DE" sz="800" spc="69" dirty="0">
                <a:cs typeface="Calibri"/>
              </a:rPr>
              <a:t> </a:t>
            </a:r>
            <a:r>
              <a:rPr lang="de-DE" sz="800" dirty="0">
                <a:cs typeface="Calibri"/>
              </a:rPr>
              <a:t>G</a:t>
            </a:r>
            <a:r>
              <a:rPr lang="de-DE" sz="800" spc="-4" dirty="0">
                <a:cs typeface="Calibri"/>
              </a:rPr>
              <a:t>e</a:t>
            </a:r>
            <a:r>
              <a:rPr lang="de-DE" sz="800" dirty="0">
                <a:cs typeface="Calibri"/>
              </a:rPr>
              <a:t>s</a:t>
            </a:r>
            <a:r>
              <a:rPr lang="de-DE" sz="800" spc="-4" dirty="0">
                <a:cs typeface="Calibri"/>
              </a:rPr>
              <a:t>t</a:t>
            </a:r>
            <a:r>
              <a:rPr lang="de-DE" sz="800" dirty="0">
                <a:cs typeface="Calibri"/>
              </a:rPr>
              <a:t>a</a:t>
            </a:r>
            <a:r>
              <a:rPr lang="de-DE" sz="800" spc="-4" dirty="0">
                <a:cs typeface="Calibri"/>
              </a:rPr>
              <a:t>lt</a:t>
            </a:r>
            <a:r>
              <a:rPr lang="de-DE" sz="800" dirty="0">
                <a:cs typeface="Calibri"/>
              </a:rPr>
              <a:t>ung</a:t>
            </a:r>
            <a:r>
              <a:rPr lang="de-DE" sz="800" spc="79" dirty="0">
                <a:cs typeface="Calibri"/>
              </a:rPr>
              <a:t> </a:t>
            </a:r>
            <a:r>
              <a:rPr lang="de-DE" sz="800" dirty="0">
                <a:cs typeface="Calibri"/>
              </a:rPr>
              <a:t>d</a:t>
            </a:r>
            <a:r>
              <a:rPr lang="de-DE" sz="800" spc="-4" dirty="0">
                <a:cs typeface="Calibri"/>
              </a:rPr>
              <a:t>e</a:t>
            </a:r>
            <a:r>
              <a:rPr lang="de-DE" sz="800" dirty="0">
                <a:cs typeface="Calibri"/>
              </a:rPr>
              <a:t>r </a:t>
            </a:r>
            <a:r>
              <a:rPr lang="de-DE" sz="800" spc="4" dirty="0">
                <a:cs typeface="Calibri"/>
              </a:rPr>
              <a:t>W</a:t>
            </a:r>
            <a:r>
              <a:rPr lang="de-DE" sz="800" dirty="0">
                <a:cs typeface="Calibri"/>
              </a:rPr>
              <a:t>and</a:t>
            </a:r>
            <a:r>
              <a:rPr lang="de-DE" sz="800" spc="-4" dirty="0">
                <a:cs typeface="Calibri"/>
              </a:rPr>
              <a:t>ere</a:t>
            </a:r>
            <a:r>
              <a:rPr lang="de-DE" sz="800" dirty="0">
                <a:cs typeface="Calibri"/>
              </a:rPr>
              <a:t>r,</a:t>
            </a:r>
            <a:r>
              <a:rPr lang="de-DE" sz="800" spc="110" dirty="0">
                <a:cs typeface="Calibri"/>
              </a:rPr>
              <a:t> </a:t>
            </a:r>
            <a:r>
              <a:rPr lang="de-DE" sz="800" dirty="0">
                <a:cs typeface="Calibri"/>
              </a:rPr>
              <a:t>w</a:t>
            </a:r>
            <a:r>
              <a:rPr lang="de-DE" sz="800" spc="-4" dirty="0">
                <a:cs typeface="Calibri"/>
              </a:rPr>
              <a:t>i</a:t>
            </a:r>
            <a:r>
              <a:rPr lang="de-DE" sz="800" dirty="0">
                <a:cs typeface="Calibri"/>
              </a:rPr>
              <a:t>e</a:t>
            </a:r>
            <a:r>
              <a:rPr lang="de-DE" sz="800" spc="105" dirty="0">
                <a:cs typeface="Calibri"/>
              </a:rPr>
              <a:t> </a:t>
            </a:r>
            <a:r>
              <a:rPr lang="de-DE" sz="800" dirty="0">
                <a:cs typeface="Calibri"/>
              </a:rPr>
              <a:t>d</a:t>
            </a:r>
            <a:r>
              <a:rPr lang="de-DE" sz="800" spc="4" dirty="0">
                <a:cs typeface="Calibri"/>
              </a:rPr>
              <a:t>i</a:t>
            </a:r>
            <a:r>
              <a:rPr lang="de-DE" sz="800" spc="-4" dirty="0">
                <a:cs typeface="Calibri"/>
              </a:rPr>
              <a:t>e</a:t>
            </a:r>
            <a:r>
              <a:rPr lang="de-DE" sz="800" dirty="0">
                <a:cs typeface="Calibri"/>
              </a:rPr>
              <a:t>s</a:t>
            </a:r>
            <a:r>
              <a:rPr lang="de-DE" sz="800" spc="105" dirty="0">
                <a:cs typeface="Calibri"/>
              </a:rPr>
              <a:t> </a:t>
            </a:r>
            <a:r>
              <a:rPr lang="de-DE" sz="800" dirty="0">
                <a:cs typeface="Calibri"/>
              </a:rPr>
              <a:t>d</a:t>
            </a:r>
            <a:r>
              <a:rPr lang="de-DE" sz="800" spc="-4" dirty="0">
                <a:cs typeface="Calibri"/>
              </a:rPr>
              <a:t>e</a:t>
            </a:r>
            <a:r>
              <a:rPr lang="de-DE" sz="800" dirty="0">
                <a:cs typeface="Calibri"/>
              </a:rPr>
              <a:t>m</a:t>
            </a:r>
            <a:r>
              <a:rPr lang="de-DE" sz="800" spc="115" dirty="0">
                <a:cs typeface="Calibri"/>
              </a:rPr>
              <a:t> </a:t>
            </a:r>
            <a:r>
              <a:rPr lang="de-DE" sz="800" spc="4" dirty="0">
                <a:cs typeface="Calibri"/>
              </a:rPr>
              <a:t>W</a:t>
            </a:r>
            <a:r>
              <a:rPr lang="de-DE" sz="800" dirty="0">
                <a:cs typeface="Calibri"/>
              </a:rPr>
              <a:t>and</a:t>
            </a:r>
            <a:r>
              <a:rPr lang="de-DE" sz="800" spc="-4" dirty="0">
                <a:cs typeface="Calibri"/>
              </a:rPr>
              <a:t>ere</a:t>
            </a:r>
            <a:r>
              <a:rPr lang="de-DE" sz="800" dirty="0">
                <a:cs typeface="Calibri"/>
              </a:rPr>
              <a:t>r</a:t>
            </a:r>
            <a:r>
              <a:rPr lang="de-DE" sz="800" spc="105" dirty="0">
                <a:cs typeface="Calibri"/>
              </a:rPr>
              <a:t> </a:t>
            </a:r>
            <a:r>
              <a:rPr lang="de-DE" sz="800" spc="-4" dirty="0">
                <a:cs typeface="Calibri"/>
              </a:rPr>
              <a:t>z</a:t>
            </a:r>
            <a:r>
              <a:rPr lang="de-DE" sz="800" dirty="0">
                <a:cs typeface="Calibri"/>
              </a:rPr>
              <a:t>u</a:t>
            </a:r>
            <a:r>
              <a:rPr lang="de-DE" sz="800" spc="105" dirty="0">
                <a:cs typeface="Calibri"/>
              </a:rPr>
              <a:t> </a:t>
            </a:r>
            <a:r>
              <a:rPr lang="de-DE" sz="800" spc="-4" dirty="0">
                <a:cs typeface="Calibri"/>
              </a:rPr>
              <a:t>ke</a:t>
            </a:r>
            <a:r>
              <a:rPr lang="de-DE" sz="800" dirty="0">
                <a:cs typeface="Calibri"/>
              </a:rPr>
              <a:t>n</a:t>
            </a:r>
            <a:r>
              <a:rPr lang="de-DE" sz="800" spc="-4" dirty="0">
                <a:cs typeface="Calibri"/>
              </a:rPr>
              <a:t>ter</a:t>
            </a:r>
            <a:r>
              <a:rPr lang="de-DE" sz="800" dirty="0">
                <a:cs typeface="Calibri"/>
              </a:rPr>
              <a:t>n</a:t>
            </a:r>
            <a:r>
              <a:rPr lang="de-DE" sz="800" spc="105" dirty="0">
                <a:cs typeface="Calibri"/>
              </a:rPr>
              <a:t> </a:t>
            </a:r>
            <a:r>
              <a:rPr lang="de-DE" sz="800" spc="4" dirty="0">
                <a:cs typeface="Calibri"/>
              </a:rPr>
              <a:t>o</a:t>
            </a:r>
            <a:r>
              <a:rPr lang="de-DE" sz="800" dirty="0">
                <a:cs typeface="Calibri"/>
              </a:rPr>
              <a:t>d</a:t>
            </a:r>
            <a:r>
              <a:rPr lang="de-DE" sz="800" spc="-4" dirty="0">
                <a:cs typeface="Calibri"/>
              </a:rPr>
              <a:t>e</a:t>
            </a:r>
            <a:r>
              <a:rPr lang="de-DE" sz="800" dirty="0">
                <a:cs typeface="Calibri"/>
              </a:rPr>
              <a:t>r</a:t>
            </a:r>
            <a:r>
              <a:rPr lang="de-DE" sz="800" spc="105" dirty="0">
                <a:cs typeface="Calibri"/>
              </a:rPr>
              <a:t> </a:t>
            </a:r>
            <a:r>
              <a:rPr lang="de-DE" sz="800" dirty="0">
                <a:cs typeface="Calibri"/>
              </a:rPr>
              <a:t>S</a:t>
            </a:r>
            <a:r>
              <a:rPr lang="de-DE" sz="800" spc="-4" dirty="0">
                <a:cs typeface="Calibri"/>
              </a:rPr>
              <a:t>c</a:t>
            </a:r>
            <a:r>
              <a:rPr lang="de-DE" sz="800" dirty="0">
                <a:cs typeface="Calibri"/>
              </a:rPr>
              <a:t>häd</a:t>
            </a:r>
            <a:r>
              <a:rPr lang="de-DE" sz="800" spc="4" dirty="0">
                <a:cs typeface="Calibri"/>
              </a:rPr>
              <a:t>e</a:t>
            </a:r>
            <a:r>
              <a:rPr lang="de-DE" sz="800" dirty="0">
                <a:cs typeface="Calibri"/>
              </a:rPr>
              <a:t>n</a:t>
            </a:r>
            <a:r>
              <a:rPr lang="de-DE" sz="800" spc="105" dirty="0">
                <a:cs typeface="Calibri"/>
              </a:rPr>
              <a:t> </a:t>
            </a:r>
            <a:r>
              <a:rPr lang="de-DE" sz="800" spc="-4" dirty="0">
                <a:cs typeface="Calibri"/>
              </a:rPr>
              <a:t>f</a:t>
            </a:r>
            <a:r>
              <a:rPr lang="de-DE" sz="800" spc="9" dirty="0">
                <a:cs typeface="Calibri"/>
              </a:rPr>
              <a:t>ü</a:t>
            </a:r>
            <a:r>
              <a:rPr lang="de-DE" sz="800" dirty="0">
                <a:cs typeface="Calibri"/>
              </a:rPr>
              <a:t>h</a:t>
            </a:r>
            <a:r>
              <a:rPr lang="de-DE" sz="800" spc="-4" dirty="0">
                <a:cs typeface="Calibri"/>
              </a:rPr>
              <a:t>re</a:t>
            </a:r>
            <a:r>
              <a:rPr lang="de-DE" sz="800" dirty="0">
                <a:cs typeface="Calibri"/>
              </a:rPr>
              <a:t>n</a:t>
            </a:r>
            <a:r>
              <a:rPr lang="de-DE" sz="800" spc="105" dirty="0">
                <a:cs typeface="Calibri"/>
              </a:rPr>
              <a:t> </a:t>
            </a:r>
            <a:r>
              <a:rPr lang="de-DE" sz="800" spc="-4" dirty="0">
                <a:cs typeface="Calibri"/>
              </a:rPr>
              <a:t>k</a:t>
            </a:r>
            <a:r>
              <a:rPr lang="de-DE" sz="800" spc="9" dirty="0">
                <a:cs typeface="Calibri"/>
              </a:rPr>
              <a:t>a</a:t>
            </a:r>
            <a:r>
              <a:rPr lang="de-DE" sz="800" dirty="0">
                <a:cs typeface="Calibri"/>
              </a:rPr>
              <a:t>nn,</a:t>
            </a:r>
            <a:r>
              <a:rPr lang="de-DE" sz="800" spc="110" dirty="0">
                <a:cs typeface="Calibri"/>
              </a:rPr>
              <a:t> </a:t>
            </a:r>
            <a:r>
              <a:rPr lang="de-DE" sz="800" dirty="0">
                <a:cs typeface="Calibri"/>
              </a:rPr>
              <a:t>wäh</a:t>
            </a:r>
            <a:r>
              <a:rPr lang="de-DE" sz="800" spc="-4" dirty="0">
                <a:cs typeface="Calibri"/>
              </a:rPr>
              <a:t>re</a:t>
            </a:r>
            <a:r>
              <a:rPr lang="de-DE" sz="800" spc="9" dirty="0">
                <a:cs typeface="Calibri"/>
              </a:rPr>
              <a:t>n</a:t>
            </a:r>
            <a:r>
              <a:rPr lang="de-DE" sz="800" dirty="0">
                <a:cs typeface="Calibri"/>
              </a:rPr>
              <a:t>d</a:t>
            </a:r>
            <a:r>
              <a:rPr lang="de-DE" sz="800" spc="105" dirty="0">
                <a:cs typeface="Calibri"/>
              </a:rPr>
              <a:t> </a:t>
            </a:r>
            <a:r>
              <a:rPr lang="de-DE" sz="800" dirty="0">
                <a:cs typeface="Calibri"/>
              </a:rPr>
              <a:t>das K</a:t>
            </a:r>
            <a:r>
              <a:rPr lang="de-DE" sz="800" spc="-4" dirty="0">
                <a:cs typeface="Calibri"/>
              </a:rPr>
              <a:t>i</a:t>
            </a:r>
            <a:r>
              <a:rPr lang="de-DE" sz="800" dirty="0">
                <a:cs typeface="Calibri"/>
              </a:rPr>
              <a:t>nd </a:t>
            </a:r>
            <a:r>
              <a:rPr lang="de-DE" sz="800" spc="-4" dirty="0">
                <a:cs typeface="Calibri"/>
              </a:rPr>
              <a:t>i</a:t>
            </a:r>
            <a:r>
              <a:rPr lang="de-DE" sz="800" dirty="0">
                <a:cs typeface="Calibri"/>
              </a:rPr>
              <a:t>n</a:t>
            </a:r>
            <a:r>
              <a:rPr lang="de-DE" sz="800" spc="9" dirty="0">
                <a:cs typeface="Calibri"/>
              </a:rPr>
              <a:t> </a:t>
            </a:r>
            <a:r>
              <a:rPr lang="de-DE" sz="800" spc="-4" dirty="0">
                <a:cs typeface="Calibri"/>
              </a:rPr>
              <a:t>i</a:t>
            </a:r>
            <a:r>
              <a:rPr lang="de-DE" sz="800" dirty="0">
                <a:cs typeface="Calibri"/>
              </a:rPr>
              <a:t>hm</a:t>
            </a:r>
            <a:r>
              <a:rPr lang="de-DE" sz="800" spc="4" dirty="0">
                <a:cs typeface="Calibri"/>
              </a:rPr>
              <a:t> </a:t>
            </a:r>
            <a:r>
              <a:rPr lang="de-DE" sz="800" spc="-4" dirty="0">
                <a:cs typeface="Calibri"/>
              </a:rPr>
              <a:t>i</a:t>
            </a:r>
            <a:r>
              <a:rPr lang="de-DE" sz="800" dirty="0">
                <a:cs typeface="Calibri"/>
              </a:rPr>
              <a:t>st</a:t>
            </a:r>
            <a:r>
              <a:rPr lang="de-DE" sz="800" spc="-4" dirty="0">
                <a:cs typeface="Calibri"/>
              </a:rPr>
              <a:t> </a:t>
            </a:r>
            <a:r>
              <a:rPr lang="de-DE" sz="800" dirty="0">
                <a:cs typeface="Calibri"/>
              </a:rPr>
              <a:t>und</a:t>
            </a:r>
            <a:r>
              <a:rPr lang="de-DE" sz="800" spc="9" dirty="0">
                <a:cs typeface="Calibri"/>
              </a:rPr>
              <a:t> </a:t>
            </a:r>
            <a:r>
              <a:rPr lang="de-DE" sz="800" dirty="0">
                <a:cs typeface="Calibri"/>
              </a:rPr>
              <a:t>v</a:t>
            </a:r>
            <a:r>
              <a:rPr lang="de-DE" sz="800" spc="-4" dirty="0">
                <a:cs typeface="Calibri"/>
              </a:rPr>
              <a:t>erletze</a:t>
            </a:r>
            <a:r>
              <a:rPr lang="de-DE" sz="800" dirty="0">
                <a:cs typeface="Calibri"/>
              </a:rPr>
              <a:t>n</a:t>
            </a:r>
            <a:r>
              <a:rPr lang="de-DE" sz="800" spc="9" dirty="0">
                <a:cs typeface="Calibri"/>
              </a:rPr>
              <a:t> </a:t>
            </a:r>
            <a:r>
              <a:rPr lang="de-DE" sz="800" spc="-4" dirty="0">
                <a:cs typeface="Calibri"/>
              </a:rPr>
              <a:t>kö</a:t>
            </a:r>
            <a:r>
              <a:rPr lang="de-DE" sz="800" dirty="0">
                <a:cs typeface="Calibri"/>
              </a:rPr>
              <a:t>nn</a:t>
            </a:r>
            <a:r>
              <a:rPr lang="de-DE" sz="800" spc="-4" dirty="0">
                <a:cs typeface="Calibri"/>
              </a:rPr>
              <a:t>te</a:t>
            </a:r>
            <a:r>
              <a:rPr lang="de-DE" sz="800" dirty="0" smtClean="0">
                <a:cs typeface="Calibri"/>
              </a:rPr>
              <a:t>.</a:t>
            </a:r>
            <a:endParaRPr lang="de-DE" sz="800" dirty="0">
              <a:cs typeface="Calibri"/>
            </a:endParaRPr>
          </a:p>
        </p:txBody>
      </p:sp>
      <p:sp>
        <p:nvSpPr>
          <p:cNvPr id="8" name="TextBox 25"/>
          <p:cNvSpPr txBox="1"/>
          <p:nvPr/>
        </p:nvSpPr>
        <p:spPr>
          <a:xfrm>
            <a:off x="49092" y="6576699"/>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12</a:t>
            </a:r>
            <a:endParaRPr lang="bg-BG" sz="900" b="1" dirty="0">
              <a:latin typeface="Arial" pitchFamily="34" charset="0"/>
              <a:cs typeface="Arial" pitchFamily="34" charset="0"/>
            </a:endParaRPr>
          </a:p>
        </p:txBody>
      </p:sp>
      <p:sp>
        <p:nvSpPr>
          <p:cNvPr id="9" name="TextBox 51"/>
          <p:cNvSpPr txBox="1"/>
          <p:nvPr/>
        </p:nvSpPr>
        <p:spPr>
          <a:xfrm>
            <a:off x="4788024" y="213952"/>
            <a:ext cx="3883000" cy="2785378"/>
          </a:xfrm>
          <a:prstGeom prst="rect">
            <a:avLst/>
          </a:prstGeom>
          <a:noFill/>
        </p:spPr>
        <p:txBody>
          <a:bodyPr wrap="square" rtlCol="0">
            <a:spAutoFit/>
          </a:bodyPr>
          <a:lstStyle/>
          <a:p>
            <a:pPr marL="12700" marR="1330">
              <a:lnSpc>
                <a:spcPts val="960"/>
              </a:lnSpc>
            </a:pPr>
            <a:r>
              <a:rPr lang="de-DE" sz="800" dirty="0">
                <a:cs typeface="Calibri"/>
              </a:rPr>
              <a:t>1</a:t>
            </a:r>
            <a:r>
              <a:rPr lang="de-DE" sz="800" spc="-9" dirty="0">
                <a:cs typeface="Calibri"/>
              </a:rPr>
              <a:t>2</a:t>
            </a:r>
            <a:r>
              <a:rPr lang="de-DE" sz="800" dirty="0">
                <a:cs typeface="Calibri"/>
              </a:rPr>
              <a:t>. Üb</a:t>
            </a:r>
            <a:r>
              <a:rPr lang="de-DE" sz="800" spc="-4" dirty="0">
                <a:cs typeface="Calibri"/>
              </a:rPr>
              <a:t>ertr</a:t>
            </a:r>
            <a:r>
              <a:rPr lang="de-DE" sz="800" dirty="0">
                <a:cs typeface="Calibri"/>
              </a:rPr>
              <a:t>a</a:t>
            </a:r>
            <a:r>
              <a:rPr lang="de-DE" sz="800" spc="4" dirty="0">
                <a:cs typeface="Calibri"/>
              </a:rPr>
              <a:t>g</a:t>
            </a:r>
            <a:r>
              <a:rPr lang="de-DE" sz="800" spc="-4" dirty="0">
                <a:cs typeface="Calibri"/>
              </a:rPr>
              <a:t>e</a:t>
            </a:r>
            <a:r>
              <a:rPr lang="de-DE" sz="800" dirty="0">
                <a:cs typeface="Calibri"/>
              </a:rPr>
              <a:t>n</a:t>
            </a:r>
            <a:r>
              <a:rPr lang="de-DE" sz="800" spc="14" dirty="0">
                <a:cs typeface="Calibri"/>
              </a:rPr>
              <a:t> </a:t>
            </a:r>
            <a:r>
              <a:rPr lang="de-DE" sz="800" dirty="0">
                <a:cs typeface="Calibri"/>
              </a:rPr>
              <a:t>S</a:t>
            </a:r>
            <a:r>
              <a:rPr lang="de-DE" sz="800" spc="-4" dirty="0">
                <a:cs typeface="Calibri"/>
              </a:rPr>
              <a:t>i</a:t>
            </a:r>
            <a:r>
              <a:rPr lang="de-DE" sz="800" dirty="0">
                <a:cs typeface="Calibri"/>
              </a:rPr>
              <a:t>e</a:t>
            </a:r>
            <a:r>
              <a:rPr lang="de-DE" sz="800" spc="9" dirty="0">
                <a:cs typeface="Calibri"/>
              </a:rPr>
              <a:t> </a:t>
            </a:r>
            <a:r>
              <a:rPr lang="de-DE" sz="800" spc="-4" dirty="0">
                <a:cs typeface="Calibri"/>
              </a:rPr>
              <a:t>kei</a:t>
            </a:r>
            <a:r>
              <a:rPr lang="de-DE" sz="800" dirty="0">
                <a:cs typeface="Calibri"/>
              </a:rPr>
              <a:t>ne</a:t>
            </a:r>
            <a:r>
              <a:rPr lang="de-DE" sz="800" spc="9" dirty="0">
                <a:cs typeface="Calibri"/>
              </a:rPr>
              <a:t> </a:t>
            </a:r>
            <a:r>
              <a:rPr lang="de-DE" sz="800" dirty="0">
                <a:cs typeface="Calibri"/>
              </a:rPr>
              <a:t>G</a:t>
            </a:r>
            <a:r>
              <a:rPr lang="de-DE" sz="800" spc="-4" dirty="0">
                <a:cs typeface="Calibri"/>
              </a:rPr>
              <a:t>e</a:t>
            </a:r>
            <a:r>
              <a:rPr lang="de-DE" sz="800" spc="4" dirty="0">
                <a:cs typeface="Calibri"/>
              </a:rPr>
              <a:t>g</a:t>
            </a:r>
            <a:r>
              <a:rPr lang="de-DE" sz="800" spc="-4" dirty="0">
                <a:cs typeface="Calibri"/>
              </a:rPr>
              <a:t>e</a:t>
            </a:r>
            <a:r>
              <a:rPr lang="de-DE" sz="800" dirty="0">
                <a:cs typeface="Calibri"/>
              </a:rPr>
              <a:t>ns</a:t>
            </a:r>
            <a:r>
              <a:rPr lang="de-DE" sz="800" spc="-4" dirty="0">
                <a:cs typeface="Calibri"/>
              </a:rPr>
              <a:t>t</a:t>
            </a:r>
            <a:r>
              <a:rPr lang="de-DE" sz="800" dirty="0">
                <a:cs typeface="Calibri"/>
              </a:rPr>
              <a:t>än</a:t>
            </a:r>
            <a:r>
              <a:rPr lang="de-DE" sz="800" spc="9" dirty="0">
                <a:cs typeface="Calibri"/>
              </a:rPr>
              <a:t>d</a:t>
            </a:r>
            <a:r>
              <a:rPr lang="de-DE" sz="800" dirty="0">
                <a:cs typeface="Calibri"/>
              </a:rPr>
              <a:t>e</a:t>
            </a:r>
            <a:r>
              <a:rPr lang="de-DE" sz="800" spc="9" dirty="0">
                <a:cs typeface="Calibri"/>
              </a:rPr>
              <a:t> </a:t>
            </a:r>
            <a:r>
              <a:rPr lang="de-DE" sz="800" dirty="0">
                <a:cs typeface="Calibri"/>
              </a:rPr>
              <a:t>und</a:t>
            </a:r>
            <a:r>
              <a:rPr lang="de-DE" sz="800" spc="9" dirty="0">
                <a:cs typeface="Calibri"/>
              </a:rPr>
              <a:t> </a:t>
            </a:r>
            <a:r>
              <a:rPr lang="de-DE" sz="800" spc="-4" dirty="0">
                <a:cs typeface="Calibri"/>
              </a:rPr>
              <a:t>Z</a:t>
            </a:r>
            <a:r>
              <a:rPr lang="de-DE" sz="800" dirty="0">
                <a:cs typeface="Calibri"/>
              </a:rPr>
              <a:t>u</a:t>
            </a:r>
            <a:r>
              <a:rPr lang="de-DE" sz="800" spc="9" dirty="0">
                <a:cs typeface="Calibri"/>
              </a:rPr>
              <a:t>b</a:t>
            </a:r>
            <a:r>
              <a:rPr lang="de-DE" sz="800" spc="-4" dirty="0">
                <a:cs typeface="Calibri"/>
              </a:rPr>
              <a:t>e</a:t>
            </a:r>
            <a:r>
              <a:rPr lang="de-DE" sz="800" spc="9" dirty="0">
                <a:cs typeface="Calibri"/>
              </a:rPr>
              <a:t>h</a:t>
            </a:r>
            <a:r>
              <a:rPr lang="de-DE" sz="800" spc="-4" dirty="0">
                <a:cs typeface="Calibri"/>
              </a:rPr>
              <a:t>ö</a:t>
            </a:r>
            <a:r>
              <a:rPr lang="de-DE" sz="800" dirty="0">
                <a:cs typeface="Calibri"/>
              </a:rPr>
              <a:t>r</a:t>
            </a:r>
            <a:r>
              <a:rPr lang="de-DE" sz="800" spc="9" dirty="0">
                <a:cs typeface="Calibri"/>
              </a:rPr>
              <a:t> </a:t>
            </a:r>
            <a:r>
              <a:rPr lang="de-DE" sz="800" spc="-4" dirty="0">
                <a:cs typeface="Calibri"/>
              </a:rPr>
              <a:t>f</a:t>
            </a:r>
            <a:r>
              <a:rPr lang="de-DE" sz="800" dirty="0">
                <a:cs typeface="Calibri"/>
              </a:rPr>
              <a:t>ür</a:t>
            </a:r>
            <a:r>
              <a:rPr lang="de-DE" sz="800" spc="4" dirty="0">
                <a:cs typeface="Calibri"/>
              </a:rPr>
              <a:t> W</a:t>
            </a:r>
            <a:r>
              <a:rPr lang="de-DE" sz="800" dirty="0">
                <a:cs typeface="Calibri"/>
              </a:rPr>
              <a:t>and</a:t>
            </a:r>
            <a:r>
              <a:rPr lang="de-DE" sz="800" spc="-4" dirty="0">
                <a:cs typeface="Calibri"/>
              </a:rPr>
              <a:t>ere</a:t>
            </a:r>
            <a:r>
              <a:rPr lang="de-DE" sz="800" dirty="0">
                <a:cs typeface="Calibri"/>
              </a:rPr>
              <a:t>r,</a:t>
            </a:r>
            <a:r>
              <a:rPr lang="de-DE" sz="800" spc="14" dirty="0">
                <a:cs typeface="Calibri"/>
              </a:rPr>
              <a:t> </a:t>
            </a:r>
            <a:r>
              <a:rPr lang="de-DE" sz="800" dirty="0">
                <a:cs typeface="Calibri"/>
              </a:rPr>
              <a:t>d</a:t>
            </a:r>
            <a:r>
              <a:rPr lang="de-DE" sz="800" spc="4" dirty="0">
                <a:cs typeface="Calibri"/>
              </a:rPr>
              <a:t>i</a:t>
            </a:r>
            <a:r>
              <a:rPr lang="de-DE" sz="800" dirty="0">
                <a:cs typeface="Calibri"/>
              </a:rPr>
              <a:t>e</a:t>
            </a:r>
            <a:r>
              <a:rPr lang="de-DE" sz="800" spc="9" dirty="0">
                <a:cs typeface="Calibri"/>
              </a:rPr>
              <a:t> </a:t>
            </a:r>
            <a:r>
              <a:rPr lang="de-DE" sz="800" dirty="0">
                <a:cs typeface="Calibri"/>
              </a:rPr>
              <a:t>n</a:t>
            </a:r>
            <a:r>
              <a:rPr lang="de-DE" sz="800" spc="-4" dirty="0">
                <a:cs typeface="Calibri"/>
              </a:rPr>
              <a:t>i</a:t>
            </a:r>
            <a:r>
              <a:rPr lang="de-DE" sz="800" spc="4" dirty="0">
                <a:cs typeface="Calibri"/>
              </a:rPr>
              <a:t>c</a:t>
            </a:r>
            <a:r>
              <a:rPr lang="de-DE" sz="800" dirty="0">
                <a:cs typeface="Calibri"/>
              </a:rPr>
              <a:t>ht</a:t>
            </a:r>
            <a:r>
              <a:rPr lang="de-DE" sz="800" spc="9" dirty="0">
                <a:cs typeface="Calibri"/>
              </a:rPr>
              <a:t> </a:t>
            </a:r>
            <a:r>
              <a:rPr lang="de-DE" sz="800" dirty="0">
                <a:cs typeface="Calibri"/>
              </a:rPr>
              <a:t>v</a:t>
            </a:r>
            <a:r>
              <a:rPr lang="de-DE" sz="800" spc="-4" dirty="0">
                <a:cs typeface="Calibri"/>
              </a:rPr>
              <a:t>o</a:t>
            </a:r>
            <a:r>
              <a:rPr lang="de-DE" sz="800" dirty="0">
                <a:cs typeface="Calibri"/>
              </a:rPr>
              <a:t>m</a:t>
            </a:r>
            <a:r>
              <a:rPr lang="de-DE" sz="800" spc="4" dirty="0">
                <a:cs typeface="Calibri"/>
              </a:rPr>
              <a:t> </a:t>
            </a:r>
            <a:r>
              <a:rPr lang="de-DE" sz="800" dirty="0">
                <a:cs typeface="Calibri"/>
              </a:rPr>
              <a:t>H</a:t>
            </a:r>
            <a:r>
              <a:rPr lang="de-DE" sz="800" spc="-4" dirty="0">
                <a:cs typeface="Calibri"/>
              </a:rPr>
              <a:t>er</a:t>
            </a:r>
            <a:r>
              <a:rPr lang="de-DE" sz="800" dirty="0">
                <a:cs typeface="Calibri"/>
              </a:rPr>
              <a:t>s</a:t>
            </a:r>
            <a:r>
              <a:rPr lang="de-DE" sz="800" spc="-4" dirty="0">
                <a:cs typeface="Calibri"/>
              </a:rPr>
              <a:t>tel</a:t>
            </a:r>
            <a:r>
              <a:rPr lang="de-DE" sz="800" spc="4" dirty="0">
                <a:cs typeface="Calibri"/>
              </a:rPr>
              <a:t>l</a:t>
            </a:r>
            <a:r>
              <a:rPr lang="de-DE" sz="800" spc="-4" dirty="0">
                <a:cs typeface="Calibri"/>
              </a:rPr>
              <a:t>e</a:t>
            </a:r>
            <a:r>
              <a:rPr lang="de-DE" sz="800" dirty="0">
                <a:cs typeface="Calibri"/>
              </a:rPr>
              <a:t>r </a:t>
            </a:r>
            <a:r>
              <a:rPr lang="de-DE" sz="800" spc="-4" dirty="0">
                <a:cs typeface="Calibri"/>
              </a:rPr>
              <a:t>z</a:t>
            </a:r>
            <a:r>
              <a:rPr lang="de-DE" sz="800" dirty="0">
                <a:cs typeface="Calibri"/>
              </a:rPr>
              <a:t>ur</a:t>
            </a:r>
            <a:r>
              <a:rPr lang="de-DE" sz="800" spc="-4" dirty="0">
                <a:cs typeface="Calibri"/>
              </a:rPr>
              <a:t> </a:t>
            </a:r>
            <a:r>
              <a:rPr lang="de-DE" sz="800" dirty="0">
                <a:cs typeface="Calibri"/>
              </a:rPr>
              <a:t>V</a:t>
            </a:r>
            <a:r>
              <a:rPr lang="de-DE" sz="800" spc="-4" dirty="0">
                <a:cs typeface="Calibri"/>
              </a:rPr>
              <a:t>erf</a:t>
            </a:r>
            <a:r>
              <a:rPr lang="de-DE" sz="800" dirty="0">
                <a:cs typeface="Calibri"/>
              </a:rPr>
              <a:t>ü</a:t>
            </a:r>
            <a:r>
              <a:rPr lang="de-DE" sz="800" spc="4" dirty="0">
                <a:cs typeface="Calibri"/>
              </a:rPr>
              <a:t>g</a:t>
            </a:r>
            <a:r>
              <a:rPr lang="de-DE" sz="800" spc="9" dirty="0">
                <a:cs typeface="Calibri"/>
              </a:rPr>
              <a:t>u</a:t>
            </a:r>
            <a:r>
              <a:rPr lang="de-DE" sz="800" dirty="0">
                <a:cs typeface="Calibri"/>
              </a:rPr>
              <a:t>ng</a:t>
            </a:r>
            <a:r>
              <a:rPr lang="de-DE" sz="800" spc="9" dirty="0">
                <a:cs typeface="Calibri"/>
              </a:rPr>
              <a:t> </a:t>
            </a:r>
            <a:r>
              <a:rPr lang="de-DE" sz="800" spc="4" dirty="0">
                <a:cs typeface="Calibri"/>
              </a:rPr>
              <a:t>g</a:t>
            </a:r>
            <a:r>
              <a:rPr lang="de-DE" sz="800" spc="-4" dirty="0">
                <a:cs typeface="Calibri"/>
              </a:rPr>
              <a:t>e</a:t>
            </a:r>
            <a:r>
              <a:rPr lang="de-DE" sz="800" dirty="0">
                <a:cs typeface="Calibri"/>
              </a:rPr>
              <a:t>s</a:t>
            </a:r>
            <a:r>
              <a:rPr lang="de-DE" sz="800" spc="-4" dirty="0">
                <a:cs typeface="Calibri"/>
              </a:rPr>
              <a:t>tell</a:t>
            </a:r>
            <a:r>
              <a:rPr lang="de-DE" sz="800" dirty="0">
                <a:cs typeface="Calibri"/>
              </a:rPr>
              <a:t>t,</a:t>
            </a:r>
            <a:r>
              <a:rPr lang="de-DE" sz="800" spc="4" dirty="0">
                <a:cs typeface="Calibri"/>
              </a:rPr>
              <a:t> </a:t>
            </a:r>
            <a:r>
              <a:rPr lang="de-DE" sz="800" dirty="0">
                <a:cs typeface="Calibri"/>
              </a:rPr>
              <a:t>da</a:t>
            </a:r>
            <a:r>
              <a:rPr lang="de-DE" sz="800" spc="9" dirty="0">
                <a:cs typeface="Calibri"/>
              </a:rPr>
              <a:t> </a:t>
            </a:r>
            <a:r>
              <a:rPr lang="de-DE" sz="800" dirty="0">
                <a:cs typeface="Calibri"/>
              </a:rPr>
              <a:t>d</a:t>
            </a:r>
            <a:r>
              <a:rPr lang="de-DE" sz="800" spc="4" dirty="0">
                <a:cs typeface="Calibri"/>
              </a:rPr>
              <a:t>i</a:t>
            </a:r>
            <a:r>
              <a:rPr lang="de-DE" sz="800" spc="-4" dirty="0">
                <a:cs typeface="Calibri"/>
              </a:rPr>
              <a:t>e</a:t>
            </a:r>
            <a:r>
              <a:rPr lang="de-DE" sz="800" dirty="0">
                <a:cs typeface="Calibri"/>
              </a:rPr>
              <a:t>s </a:t>
            </a:r>
            <a:r>
              <a:rPr lang="de-DE" sz="800" spc="9" dirty="0">
                <a:cs typeface="Calibri"/>
              </a:rPr>
              <a:t>d</a:t>
            </a:r>
            <a:r>
              <a:rPr lang="de-DE" sz="800" spc="-4" dirty="0">
                <a:cs typeface="Calibri"/>
              </a:rPr>
              <a:t>i</a:t>
            </a:r>
            <a:r>
              <a:rPr lang="de-DE" sz="800" dirty="0">
                <a:cs typeface="Calibri"/>
              </a:rPr>
              <a:t>e</a:t>
            </a:r>
            <a:r>
              <a:rPr lang="de-DE" sz="800" spc="-4" dirty="0">
                <a:cs typeface="Calibri"/>
              </a:rPr>
              <a:t> </a:t>
            </a:r>
            <a:r>
              <a:rPr lang="de-DE" sz="800" dirty="0">
                <a:cs typeface="Calibri"/>
              </a:rPr>
              <a:t>S</a:t>
            </a:r>
            <a:r>
              <a:rPr lang="de-DE" sz="800" spc="-4" dirty="0">
                <a:cs typeface="Calibri"/>
              </a:rPr>
              <a:t>t</a:t>
            </a:r>
            <a:r>
              <a:rPr lang="de-DE" sz="800" spc="9" dirty="0">
                <a:cs typeface="Calibri"/>
              </a:rPr>
              <a:t>a</a:t>
            </a:r>
            <a:r>
              <a:rPr lang="de-DE" sz="800" dirty="0">
                <a:cs typeface="Calibri"/>
              </a:rPr>
              <a:t>b</a:t>
            </a:r>
            <a:r>
              <a:rPr lang="de-DE" sz="800" spc="4" dirty="0">
                <a:cs typeface="Calibri"/>
              </a:rPr>
              <a:t>i</a:t>
            </a:r>
            <a:r>
              <a:rPr lang="de-DE" sz="800" spc="-4" dirty="0">
                <a:cs typeface="Calibri"/>
              </a:rPr>
              <a:t>lit</a:t>
            </a:r>
            <a:r>
              <a:rPr lang="de-DE" sz="800" dirty="0">
                <a:cs typeface="Calibri"/>
              </a:rPr>
              <a:t>ät</a:t>
            </a:r>
            <a:r>
              <a:rPr lang="de-DE" sz="800" spc="9" dirty="0">
                <a:cs typeface="Calibri"/>
              </a:rPr>
              <a:t> </a:t>
            </a:r>
            <a:r>
              <a:rPr lang="de-DE" sz="800" dirty="0">
                <a:cs typeface="Calibri"/>
              </a:rPr>
              <a:t>u</a:t>
            </a:r>
            <a:r>
              <a:rPr lang="de-DE" sz="800" spc="9" dirty="0">
                <a:cs typeface="Calibri"/>
              </a:rPr>
              <a:t>n</a:t>
            </a:r>
            <a:r>
              <a:rPr lang="de-DE" sz="800" dirty="0">
                <a:cs typeface="Calibri"/>
              </a:rPr>
              <a:t>d</a:t>
            </a:r>
            <a:r>
              <a:rPr lang="de-DE" sz="800" spc="9" dirty="0">
                <a:cs typeface="Calibri"/>
              </a:rPr>
              <a:t> </a:t>
            </a:r>
            <a:r>
              <a:rPr lang="de-DE" sz="800" dirty="0">
                <a:cs typeface="Calibri"/>
              </a:rPr>
              <a:t>d</a:t>
            </a:r>
            <a:r>
              <a:rPr lang="de-DE" sz="800" spc="-4" dirty="0">
                <a:cs typeface="Calibri"/>
              </a:rPr>
              <a:t>i</a:t>
            </a:r>
            <a:r>
              <a:rPr lang="de-DE" sz="800" dirty="0">
                <a:cs typeface="Calibri"/>
              </a:rPr>
              <a:t>e</a:t>
            </a:r>
            <a:r>
              <a:rPr lang="de-DE" sz="800" spc="9" dirty="0">
                <a:cs typeface="Calibri"/>
              </a:rPr>
              <a:t> </a:t>
            </a:r>
            <a:r>
              <a:rPr lang="de-DE" sz="800" dirty="0">
                <a:cs typeface="Calibri"/>
              </a:rPr>
              <a:t>S</a:t>
            </a:r>
            <a:r>
              <a:rPr lang="de-DE" sz="800" spc="-4" dirty="0">
                <a:cs typeface="Calibri"/>
              </a:rPr>
              <a:t>ic</a:t>
            </a:r>
            <a:r>
              <a:rPr lang="de-DE" sz="800" dirty="0">
                <a:cs typeface="Calibri"/>
              </a:rPr>
              <a:t>h</a:t>
            </a:r>
            <a:r>
              <a:rPr lang="de-DE" sz="800" spc="-4" dirty="0">
                <a:cs typeface="Calibri"/>
              </a:rPr>
              <a:t>er</a:t>
            </a:r>
            <a:r>
              <a:rPr lang="de-DE" sz="800" spc="9" dirty="0">
                <a:cs typeface="Calibri"/>
              </a:rPr>
              <a:t>h</a:t>
            </a:r>
            <a:r>
              <a:rPr lang="de-DE" sz="800" spc="-4" dirty="0">
                <a:cs typeface="Calibri"/>
              </a:rPr>
              <a:t>ei</a:t>
            </a:r>
            <a:r>
              <a:rPr lang="de-DE" sz="800" dirty="0">
                <a:cs typeface="Calibri"/>
              </a:rPr>
              <a:t>t</a:t>
            </a:r>
            <a:r>
              <a:rPr lang="de-DE" sz="800" spc="9" dirty="0">
                <a:cs typeface="Calibri"/>
              </a:rPr>
              <a:t> </a:t>
            </a:r>
            <a:r>
              <a:rPr lang="de-DE" sz="800" dirty="0">
                <a:cs typeface="Calibri"/>
              </a:rPr>
              <a:t>Ih</a:t>
            </a:r>
            <a:r>
              <a:rPr lang="de-DE" sz="800" spc="-4" dirty="0">
                <a:cs typeface="Calibri"/>
              </a:rPr>
              <a:t>re</a:t>
            </a:r>
            <a:r>
              <a:rPr lang="de-DE" sz="800" dirty="0">
                <a:cs typeface="Calibri"/>
              </a:rPr>
              <a:t>s</a:t>
            </a:r>
            <a:r>
              <a:rPr lang="de-DE" sz="800" spc="9" dirty="0">
                <a:cs typeface="Calibri"/>
              </a:rPr>
              <a:t> </a:t>
            </a:r>
            <a:r>
              <a:rPr lang="de-DE" sz="800" dirty="0">
                <a:cs typeface="Calibri"/>
              </a:rPr>
              <a:t>K</a:t>
            </a:r>
            <a:r>
              <a:rPr lang="de-DE" sz="800" spc="-4" dirty="0">
                <a:cs typeface="Calibri"/>
              </a:rPr>
              <a:t>i</a:t>
            </a:r>
            <a:r>
              <a:rPr lang="de-DE" sz="800" dirty="0">
                <a:cs typeface="Calibri"/>
              </a:rPr>
              <a:t>nd</a:t>
            </a:r>
            <a:r>
              <a:rPr lang="de-DE" sz="800" spc="-4" dirty="0">
                <a:cs typeface="Calibri"/>
              </a:rPr>
              <a:t>e</a:t>
            </a:r>
            <a:r>
              <a:rPr lang="de-DE" sz="800" dirty="0">
                <a:cs typeface="Calibri"/>
              </a:rPr>
              <a:t>s</a:t>
            </a:r>
            <a:r>
              <a:rPr lang="de-DE" sz="800" spc="24" dirty="0">
                <a:cs typeface="Calibri"/>
              </a:rPr>
              <a:t> </a:t>
            </a:r>
            <a:r>
              <a:rPr lang="de-DE" sz="800" dirty="0">
                <a:cs typeface="Calibri"/>
              </a:rPr>
              <a:t>b</a:t>
            </a:r>
            <a:r>
              <a:rPr lang="de-DE" sz="800" spc="-4" dirty="0">
                <a:cs typeface="Calibri"/>
              </a:rPr>
              <a:t>eei</a:t>
            </a:r>
            <a:r>
              <a:rPr lang="de-DE" sz="800" dirty="0">
                <a:cs typeface="Calibri"/>
              </a:rPr>
              <a:t>n</a:t>
            </a:r>
            <a:r>
              <a:rPr lang="de-DE" sz="800" spc="-4" dirty="0">
                <a:cs typeface="Calibri"/>
              </a:rPr>
              <a:t>tr</a:t>
            </a:r>
            <a:r>
              <a:rPr lang="de-DE" sz="800" dirty="0">
                <a:cs typeface="Calibri"/>
              </a:rPr>
              <a:t>ä</a:t>
            </a:r>
            <a:r>
              <a:rPr lang="de-DE" sz="800" spc="4" dirty="0">
                <a:cs typeface="Calibri"/>
              </a:rPr>
              <a:t>c</a:t>
            </a:r>
            <a:r>
              <a:rPr lang="de-DE" sz="800" dirty="0">
                <a:cs typeface="Calibri"/>
              </a:rPr>
              <a:t>h</a:t>
            </a:r>
            <a:r>
              <a:rPr lang="de-DE" sz="800" spc="-4" dirty="0">
                <a:cs typeface="Calibri"/>
              </a:rPr>
              <a:t>ti</a:t>
            </a:r>
            <a:r>
              <a:rPr lang="de-DE" sz="800" spc="4" dirty="0">
                <a:cs typeface="Calibri"/>
              </a:rPr>
              <a:t>g</a:t>
            </a:r>
            <a:r>
              <a:rPr lang="de-DE" sz="800" spc="-4" dirty="0">
                <a:cs typeface="Calibri"/>
              </a:rPr>
              <a:t>e</a:t>
            </a:r>
            <a:r>
              <a:rPr lang="de-DE" sz="800" dirty="0">
                <a:cs typeface="Calibri"/>
              </a:rPr>
              <a:t>n </a:t>
            </a:r>
            <a:r>
              <a:rPr lang="de-DE" sz="800" spc="-4" dirty="0">
                <a:cs typeface="Calibri"/>
              </a:rPr>
              <a:t>kö</a:t>
            </a:r>
            <a:r>
              <a:rPr lang="de-DE" sz="800" dirty="0">
                <a:cs typeface="Calibri"/>
              </a:rPr>
              <a:t>nn</a:t>
            </a:r>
            <a:r>
              <a:rPr lang="de-DE" sz="800" spc="-4" dirty="0">
                <a:cs typeface="Calibri"/>
              </a:rPr>
              <a:t>te</a:t>
            </a:r>
            <a:r>
              <a:rPr lang="de-DE" sz="800" dirty="0" smtClean="0">
                <a:cs typeface="Calibri"/>
              </a:rPr>
              <a:t>.</a:t>
            </a:r>
          </a:p>
          <a:p>
            <a:pPr marL="12700" marR="1330">
              <a:lnSpc>
                <a:spcPts val="960"/>
              </a:lnSpc>
            </a:pPr>
            <a:r>
              <a:rPr lang="de-DE" sz="800" dirty="0" smtClean="0">
                <a:cs typeface="Calibri"/>
              </a:rPr>
              <a:t>1</a:t>
            </a:r>
            <a:r>
              <a:rPr lang="de-DE" sz="800" spc="-9" dirty="0" smtClean="0">
                <a:cs typeface="Calibri"/>
              </a:rPr>
              <a:t>3</a:t>
            </a:r>
            <a:r>
              <a:rPr lang="de-DE" sz="800" dirty="0">
                <a:cs typeface="Calibri"/>
              </a:rPr>
              <a:t>.</a:t>
            </a:r>
            <a:r>
              <a:rPr lang="de-DE" sz="800" spc="84" dirty="0">
                <a:cs typeface="Calibri"/>
              </a:rPr>
              <a:t> </a:t>
            </a:r>
            <a:r>
              <a:rPr lang="de-DE" sz="800" dirty="0">
                <a:cs typeface="Calibri"/>
              </a:rPr>
              <a:t>V</a:t>
            </a:r>
            <a:r>
              <a:rPr lang="de-DE" sz="800" spc="-4" dirty="0">
                <a:cs typeface="Calibri"/>
              </a:rPr>
              <a:t>o</a:t>
            </a:r>
            <a:r>
              <a:rPr lang="de-DE" sz="800" dirty="0">
                <a:cs typeface="Calibri"/>
              </a:rPr>
              <a:t>r</a:t>
            </a:r>
            <a:r>
              <a:rPr lang="de-DE" sz="800" spc="79" dirty="0">
                <a:cs typeface="Calibri"/>
              </a:rPr>
              <a:t> </a:t>
            </a:r>
            <a:r>
              <a:rPr lang="de-DE" sz="800" dirty="0">
                <a:cs typeface="Calibri"/>
              </a:rPr>
              <a:t>j</a:t>
            </a:r>
            <a:r>
              <a:rPr lang="de-DE" sz="800" spc="-4" dirty="0">
                <a:cs typeface="Calibri"/>
              </a:rPr>
              <a:t>e</a:t>
            </a:r>
            <a:r>
              <a:rPr lang="de-DE" sz="800" dirty="0">
                <a:cs typeface="Calibri"/>
              </a:rPr>
              <a:t>d</a:t>
            </a:r>
            <a:r>
              <a:rPr lang="de-DE" sz="800" spc="-4" dirty="0">
                <a:cs typeface="Calibri"/>
              </a:rPr>
              <a:t>e</a:t>
            </a:r>
            <a:r>
              <a:rPr lang="de-DE" sz="800" dirty="0">
                <a:cs typeface="Calibri"/>
              </a:rPr>
              <a:t>r</a:t>
            </a:r>
            <a:r>
              <a:rPr lang="de-DE" sz="800" spc="90" dirty="0">
                <a:cs typeface="Calibri"/>
              </a:rPr>
              <a:t> </a:t>
            </a:r>
            <a:r>
              <a:rPr lang="de-DE" sz="800" spc="-4" dirty="0">
                <a:cs typeface="Calibri"/>
              </a:rPr>
              <a:t>Be</a:t>
            </a:r>
            <a:r>
              <a:rPr lang="de-DE" sz="800" dirty="0">
                <a:cs typeface="Calibri"/>
              </a:rPr>
              <a:t>nu</a:t>
            </a:r>
            <a:r>
              <a:rPr lang="de-DE" sz="800" spc="-4" dirty="0">
                <a:cs typeface="Calibri"/>
              </a:rPr>
              <a:t>tz</a:t>
            </a:r>
            <a:r>
              <a:rPr lang="de-DE" sz="800" spc="9" dirty="0">
                <a:cs typeface="Calibri"/>
              </a:rPr>
              <a:t>u</a:t>
            </a:r>
            <a:r>
              <a:rPr lang="de-DE" sz="800" dirty="0">
                <a:cs typeface="Calibri"/>
              </a:rPr>
              <a:t>ng</a:t>
            </a:r>
            <a:r>
              <a:rPr lang="de-DE" sz="800" spc="105" dirty="0">
                <a:cs typeface="Calibri"/>
              </a:rPr>
              <a:t> </a:t>
            </a:r>
            <a:r>
              <a:rPr lang="de-DE" sz="800" dirty="0">
                <a:cs typeface="Calibri"/>
              </a:rPr>
              <a:t>d</a:t>
            </a:r>
            <a:r>
              <a:rPr lang="de-DE" sz="800" spc="-4" dirty="0">
                <a:cs typeface="Calibri"/>
              </a:rPr>
              <a:t>e</a:t>
            </a:r>
            <a:r>
              <a:rPr lang="de-DE" sz="800" dirty="0">
                <a:cs typeface="Calibri"/>
              </a:rPr>
              <a:t>s</a:t>
            </a:r>
            <a:r>
              <a:rPr lang="de-DE" sz="800" spc="95" dirty="0">
                <a:cs typeface="Calibri"/>
              </a:rPr>
              <a:t> </a:t>
            </a:r>
            <a:r>
              <a:rPr lang="de-DE" sz="800" spc="4" dirty="0">
                <a:cs typeface="Calibri"/>
              </a:rPr>
              <a:t>P</a:t>
            </a:r>
            <a:r>
              <a:rPr lang="de-DE" sz="800" spc="-4" dirty="0">
                <a:cs typeface="Calibri"/>
              </a:rPr>
              <a:t>ro</a:t>
            </a:r>
            <a:r>
              <a:rPr lang="de-DE" sz="800" dirty="0">
                <a:cs typeface="Calibri"/>
              </a:rPr>
              <a:t>du</a:t>
            </a:r>
            <a:r>
              <a:rPr lang="de-DE" sz="800" spc="-4" dirty="0">
                <a:cs typeface="Calibri"/>
              </a:rPr>
              <a:t>kt</a:t>
            </a:r>
            <a:r>
              <a:rPr lang="de-DE" sz="800" dirty="0">
                <a:cs typeface="Calibri"/>
              </a:rPr>
              <a:t>s</a:t>
            </a:r>
            <a:r>
              <a:rPr lang="de-DE" sz="800" spc="95" dirty="0">
                <a:cs typeface="Calibri"/>
              </a:rPr>
              <a:t> </a:t>
            </a:r>
            <a:r>
              <a:rPr lang="de-DE" sz="800" dirty="0">
                <a:cs typeface="Calibri"/>
              </a:rPr>
              <a:t>üb</a:t>
            </a:r>
            <a:r>
              <a:rPr lang="de-DE" sz="800" spc="-4" dirty="0">
                <a:cs typeface="Calibri"/>
              </a:rPr>
              <a:t>er</a:t>
            </a:r>
            <a:r>
              <a:rPr lang="de-DE" sz="800" dirty="0">
                <a:cs typeface="Calibri"/>
              </a:rPr>
              <a:t>p</a:t>
            </a:r>
            <a:r>
              <a:rPr lang="de-DE" sz="800" spc="-4" dirty="0">
                <a:cs typeface="Calibri"/>
              </a:rPr>
              <a:t>r</a:t>
            </a:r>
            <a:r>
              <a:rPr lang="de-DE" sz="800" spc="9" dirty="0">
                <a:cs typeface="Calibri"/>
              </a:rPr>
              <a:t>ü</a:t>
            </a:r>
            <a:r>
              <a:rPr lang="de-DE" sz="800" spc="-4" dirty="0">
                <a:cs typeface="Calibri"/>
              </a:rPr>
              <a:t>f</a:t>
            </a:r>
            <a:r>
              <a:rPr lang="de-DE" sz="800" spc="4" dirty="0">
                <a:cs typeface="Calibri"/>
              </a:rPr>
              <a:t>e</a:t>
            </a:r>
            <a:r>
              <a:rPr lang="de-DE" sz="800" dirty="0">
                <a:cs typeface="Calibri"/>
              </a:rPr>
              <a:t>n</a:t>
            </a:r>
            <a:r>
              <a:rPr lang="de-DE" sz="800" spc="95" dirty="0">
                <a:cs typeface="Calibri"/>
              </a:rPr>
              <a:t> </a:t>
            </a:r>
            <a:r>
              <a:rPr lang="de-DE" sz="800" dirty="0">
                <a:cs typeface="Calibri"/>
              </a:rPr>
              <a:t>S</a:t>
            </a:r>
            <a:r>
              <a:rPr lang="de-DE" sz="800" spc="-4" dirty="0">
                <a:cs typeface="Calibri"/>
              </a:rPr>
              <a:t>ie</a:t>
            </a:r>
            <a:r>
              <a:rPr lang="de-DE" sz="800" dirty="0">
                <a:cs typeface="Calibri"/>
              </a:rPr>
              <a:t>,</a:t>
            </a:r>
            <a:r>
              <a:rPr lang="de-DE" sz="800" spc="100" dirty="0">
                <a:cs typeface="Calibri"/>
              </a:rPr>
              <a:t> </a:t>
            </a:r>
            <a:r>
              <a:rPr lang="de-DE" sz="800" spc="-4" dirty="0">
                <a:cs typeface="Calibri"/>
              </a:rPr>
              <a:t>o</a:t>
            </a:r>
            <a:r>
              <a:rPr lang="de-DE" sz="800" dirty="0">
                <a:cs typeface="Calibri"/>
              </a:rPr>
              <a:t>b</a:t>
            </a:r>
            <a:r>
              <a:rPr lang="de-DE" sz="800" spc="90" dirty="0">
                <a:cs typeface="Calibri"/>
              </a:rPr>
              <a:t> </a:t>
            </a:r>
            <a:r>
              <a:rPr lang="de-DE" sz="800" dirty="0">
                <a:cs typeface="Calibri"/>
              </a:rPr>
              <a:t>a</a:t>
            </a:r>
            <a:r>
              <a:rPr lang="de-DE" sz="800" spc="-4" dirty="0">
                <a:cs typeface="Calibri"/>
              </a:rPr>
              <a:t>ll</a:t>
            </a:r>
            <a:r>
              <a:rPr lang="de-DE" sz="800" dirty="0">
                <a:cs typeface="Calibri"/>
              </a:rPr>
              <a:t>e</a:t>
            </a:r>
            <a:r>
              <a:rPr lang="de-DE" sz="800" spc="90" dirty="0">
                <a:cs typeface="Calibri"/>
              </a:rPr>
              <a:t> </a:t>
            </a:r>
            <a:r>
              <a:rPr lang="de-DE" sz="800" spc="4" dirty="0">
                <a:cs typeface="Calibri"/>
              </a:rPr>
              <a:t>T</a:t>
            </a:r>
            <a:r>
              <a:rPr lang="de-DE" sz="800" spc="-4" dirty="0">
                <a:cs typeface="Calibri"/>
              </a:rPr>
              <a:t>ei</a:t>
            </a:r>
            <a:r>
              <a:rPr lang="de-DE" sz="800" spc="4" dirty="0">
                <a:cs typeface="Calibri"/>
              </a:rPr>
              <a:t>l</a:t>
            </a:r>
            <a:r>
              <a:rPr lang="de-DE" sz="800" dirty="0">
                <a:cs typeface="Calibri"/>
              </a:rPr>
              <a:t>e</a:t>
            </a:r>
            <a:r>
              <a:rPr lang="de-DE" sz="800" spc="90" dirty="0">
                <a:cs typeface="Calibri"/>
              </a:rPr>
              <a:t> </a:t>
            </a:r>
            <a:r>
              <a:rPr lang="de-DE" sz="800" dirty="0">
                <a:cs typeface="Calibri"/>
              </a:rPr>
              <a:t>d</a:t>
            </a:r>
            <a:r>
              <a:rPr lang="de-DE" sz="800" spc="-4" dirty="0">
                <a:cs typeface="Calibri"/>
              </a:rPr>
              <a:t>e</a:t>
            </a:r>
            <a:r>
              <a:rPr lang="de-DE" sz="800" dirty="0">
                <a:cs typeface="Calibri"/>
              </a:rPr>
              <a:t>r</a:t>
            </a:r>
            <a:r>
              <a:rPr lang="de-DE" sz="800" spc="90" dirty="0">
                <a:cs typeface="Calibri"/>
              </a:rPr>
              <a:t> </a:t>
            </a:r>
            <a:r>
              <a:rPr lang="de-DE" sz="800" spc="4" dirty="0">
                <a:cs typeface="Calibri"/>
              </a:rPr>
              <a:t>W</a:t>
            </a:r>
            <a:r>
              <a:rPr lang="de-DE" sz="800" dirty="0">
                <a:cs typeface="Calibri"/>
              </a:rPr>
              <a:t>and</a:t>
            </a:r>
            <a:r>
              <a:rPr lang="de-DE" sz="800" spc="-4" dirty="0">
                <a:cs typeface="Calibri"/>
              </a:rPr>
              <a:t>ere</a:t>
            </a:r>
            <a:r>
              <a:rPr lang="de-DE" sz="800" dirty="0">
                <a:cs typeface="Calibri"/>
              </a:rPr>
              <a:t>r</a:t>
            </a:r>
            <a:r>
              <a:rPr lang="de-DE" sz="800" spc="95" dirty="0">
                <a:cs typeface="Calibri"/>
              </a:rPr>
              <a:t> </a:t>
            </a:r>
            <a:r>
              <a:rPr lang="de-DE" sz="800" spc="-4" dirty="0">
                <a:cs typeface="Calibri"/>
              </a:rPr>
              <a:t>ric</a:t>
            </a:r>
            <a:r>
              <a:rPr lang="de-DE" sz="800" dirty="0">
                <a:cs typeface="Calibri"/>
              </a:rPr>
              <a:t>h</a:t>
            </a:r>
            <a:r>
              <a:rPr lang="de-DE" sz="800" spc="4" dirty="0">
                <a:cs typeface="Calibri"/>
              </a:rPr>
              <a:t>t</a:t>
            </a:r>
            <a:r>
              <a:rPr lang="de-DE" sz="800" spc="-4" dirty="0">
                <a:cs typeface="Calibri"/>
              </a:rPr>
              <a:t>i</a:t>
            </a:r>
            <a:r>
              <a:rPr lang="de-DE" sz="800" dirty="0">
                <a:cs typeface="Calibri"/>
              </a:rPr>
              <a:t>g </a:t>
            </a:r>
            <a:r>
              <a:rPr lang="de-DE" sz="800" spc="4" dirty="0">
                <a:cs typeface="Calibri"/>
              </a:rPr>
              <a:t>m</a:t>
            </a:r>
            <a:r>
              <a:rPr lang="de-DE" sz="800" spc="-4" dirty="0">
                <a:cs typeface="Calibri"/>
              </a:rPr>
              <a:t>o</a:t>
            </a:r>
            <a:r>
              <a:rPr lang="de-DE" sz="800" dirty="0">
                <a:cs typeface="Calibri"/>
              </a:rPr>
              <a:t>n</a:t>
            </a:r>
            <a:r>
              <a:rPr lang="de-DE" sz="800" spc="-4" dirty="0">
                <a:cs typeface="Calibri"/>
              </a:rPr>
              <a:t>tier</a:t>
            </a:r>
            <a:r>
              <a:rPr lang="de-DE" sz="800" dirty="0">
                <a:cs typeface="Calibri"/>
              </a:rPr>
              <a:t>t</a:t>
            </a:r>
            <a:r>
              <a:rPr lang="de-DE" sz="800" spc="-4" dirty="0">
                <a:cs typeface="Calibri"/>
              </a:rPr>
              <a:t> </a:t>
            </a:r>
            <a:r>
              <a:rPr lang="de-DE" sz="800" dirty="0">
                <a:cs typeface="Calibri"/>
              </a:rPr>
              <a:t>und</a:t>
            </a:r>
            <a:r>
              <a:rPr lang="de-DE" sz="800" spc="9" dirty="0">
                <a:cs typeface="Calibri"/>
              </a:rPr>
              <a:t> </a:t>
            </a:r>
            <a:r>
              <a:rPr lang="de-DE" sz="800" dirty="0">
                <a:cs typeface="Calibri"/>
              </a:rPr>
              <a:t>an</a:t>
            </a:r>
            <a:r>
              <a:rPr lang="de-DE" sz="800" spc="4" dirty="0">
                <a:cs typeface="Calibri"/>
              </a:rPr>
              <a:t>g</a:t>
            </a:r>
            <a:r>
              <a:rPr lang="de-DE" sz="800" spc="-4" dirty="0">
                <a:cs typeface="Calibri"/>
              </a:rPr>
              <a:t>ezo</a:t>
            </a:r>
            <a:r>
              <a:rPr lang="de-DE" sz="800" spc="4" dirty="0">
                <a:cs typeface="Calibri"/>
              </a:rPr>
              <a:t>g</a:t>
            </a:r>
            <a:r>
              <a:rPr lang="de-DE" sz="800" spc="-4" dirty="0">
                <a:cs typeface="Calibri"/>
              </a:rPr>
              <a:t>e</a:t>
            </a:r>
            <a:r>
              <a:rPr lang="de-DE" sz="800" dirty="0">
                <a:cs typeface="Calibri"/>
              </a:rPr>
              <a:t>n,</a:t>
            </a:r>
            <a:r>
              <a:rPr lang="de-DE" sz="800" spc="4" dirty="0">
                <a:cs typeface="Calibri"/>
              </a:rPr>
              <a:t> </a:t>
            </a:r>
            <a:r>
              <a:rPr lang="de-DE" sz="800" dirty="0">
                <a:cs typeface="Calibri"/>
              </a:rPr>
              <a:t>und</a:t>
            </a:r>
            <a:r>
              <a:rPr lang="de-DE" sz="800" spc="9" dirty="0">
                <a:cs typeface="Calibri"/>
              </a:rPr>
              <a:t> </a:t>
            </a:r>
            <a:r>
              <a:rPr lang="de-DE" sz="800" dirty="0">
                <a:cs typeface="Calibri"/>
              </a:rPr>
              <a:t>dass</a:t>
            </a:r>
            <a:r>
              <a:rPr lang="de-DE" sz="800" spc="-4" dirty="0">
                <a:cs typeface="Calibri"/>
              </a:rPr>
              <a:t> e</a:t>
            </a:r>
            <a:r>
              <a:rPr lang="de-DE" sz="800" dirty="0">
                <a:cs typeface="Calibri"/>
              </a:rPr>
              <a:t>s</a:t>
            </a:r>
            <a:r>
              <a:rPr lang="de-DE" sz="800" spc="-4" dirty="0">
                <a:cs typeface="Calibri"/>
              </a:rPr>
              <a:t> kei</a:t>
            </a:r>
            <a:r>
              <a:rPr lang="de-DE" sz="800" dirty="0">
                <a:cs typeface="Calibri"/>
              </a:rPr>
              <a:t>ne</a:t>
            </a:r>
            <a:r>
              <a:rPr lang="de-DE" sz="800" spc="19" dirty="0">
                <a:cs typeface="Calibri"/>
              </a:rPr>
              <a:t> </a:t>
            </a:r>
            <a:r>
              <a:rPr lang="de-DE" sz="800" spc="-4" dirty="0">
                <a:cs typeface="Calibri"/>
              </a:rPr>
              <a:t>fe</a:t>
            </a:r>
            <a:r>
              <a:rPr lang="de-DE" sz="800" dirty="0">
                <a:cs typeface="Calibri"/>
              </a:rPr>
              <a:t>h</a:t>
            </a:r>
            <a:r>
              <a:rPr lang="de-DE" sz="800" spc="-4" dirty="0">
                <a:cs typeface="Calibri"/>
              </a:rPr>
              <a:t>le</a:t>
            </a:r>
            <a:r>
              <a:rPr lang="de-DE" sz="800" dirty="0">
                <a:cs typeface="Calibri"/>
              </a:rPr>
              <a:t>nd</a:t>
            </a:r>
            <a:r>
              <a:rPr lang="de-DE" sz="800" spc="-4" dirty="0">
                <a:cs typeface="Calibri"/>
              </a:rPr>
              <a:t>e</a:t>
            </a:r>
            <a:r>
              <a:rPr lang="de-DE" sz="800" dirty="0">
                <a:cs typeface="Calibri"/>
              </a:rPr>
              <a:t>n</a:t>
            </a:r>
            <a:r>
              <a:rPr lang="de-DE" sz="800" spc="34" dirty="0">
                <a:cs typeface="Calibri"/>
              </a:rPr>
              <a:t> </a:t>
            </a:r>
            <a:r>
              <a:rPr lang="de-DE" sz="800" spc="4" dirty="0">
                <a:cs typeface="Calibri"/>
              </a:rPr>
              <a:t>T</a:t>
            </a:r>
            <a:r>
              <a:rPr lang="de-DE" sz="800" spc="-4" dirty="0">
                <a:cs typeface="Calibri"/>
              </a:rPr>
              <a:t>eil</a:t>
            </a:r>
            <a:r>
              <a:rPr lang="de-DE" sz="800" dirty="0">
                <a:cs typeface="Calibri"/>
              </a:rPr>
              <a:t>e</a:t>
            </a:r>
            <a:r>
              <a:rPr lang="de-DE" sz="800" spc="9" dirty="0">
                <a:cs typeface="Calibri"/>
              </a:rPr>
              <a:t> </a:t>
            </a:r>
            <a:r>
              <a:rPr lang="de-DE" sz="800" spc="4" dirty="0">
                <a:cs typeface="Calibri"/>
              </a:rPr>
              <a:t>g</a:t>
            </a:r>
            <a:r>
              <a:rPr lang="de-DE" sz="800" spc="-4" dirty="0">
                <a:cs typeface="Calibri"/>
              </a:rPr>
              <a:t>i</a:t>
            </a:r>
            <a:r>
              <a:rPr lang="de-DE" sz="800" dirty="0">
                <a:cs typeface="Calibri"/>
              </a:rPr>
              <a:t>b</a:t>
            </a:r>
            <a:r>
              <a:rPr lang="de-DE" sz="800" spc="-4" dirty="0">
                <a:cs typeface="Calibri"/>
              </a:rPr>
              <a:t>t</a:t>
            </a:r>
            <a:r>
              <a:rPr lang="de-DE" sz="800" dirty="0">
                <a:cs typeface="Calibri"/>
              </a:rPr>
              <a:t>.</a:t>
            </a:r>
          </a:p>
          <a:p>
            <a:pPr marL="12700" marR="1876">
              <a:lnSpc>
                <a:spcPts val="960"/>
              </a:lnSpc>
            </a:pPr>
            <a:r>
              <a:rPr lang="de-DE" sz="800" dirty="0">
                <a:cs typeface="Calibri"/>
              </a:rPr>
              <a:t>1</a:t>
            </a:r>
            <a:r>
              <a:rPr lang="de-DE" sz="800" spc="-9" dirty="0">
                <a:cs typeface="Calibri"/>
              </a:rPr>
              <a:t>4</a:t>
            </a:r>
            <a:r>
              <a:rPr lang="de-DE" sz="800" dirty="0">
                <a:cs typeface="Calibri"/>
              </a:rPr>
              <a:t>.</a:t>
            </a:r>
            <a:r>
              <a:rPr lang="de-DE" sz="800" spc="170" dirty="0">
                <a:cs typeface="Calibri"/>
              </a:rPr>
              <a:t> </a:t>
            </a:r>
            <a:r>
              <a:rPr lang="de-DE" sz="800" dirty="0">
                <a:cs typeface="Calibri"/>
              </a:rPr>
              <a:t>V</a:t>
            </a:r>
            <a:r>
              <a:rPr lang="de-DE" sz="800" spc="-4" dirty="0">
                <a:cs typeface="Calibri"/>
              </a:rPr>
              <a:t>o</a:t>
            </a:r>
            <a:r>
              <a:rPr lang="de-DE" sz="800" dirty="0">
                <a:cs typeface="Calibri"/>
              </a:rPr>
              <a:t>r</a:t>
            </a:r>
            <a:r>
              <a:rPr lang="de-DE" sz="800" spc="160" dirty="0">
                <a:cs typeface="Calibri"/>
              </a:rPr>
              <a:t> </a:t>
            </a:r>
            <a:r>
              <a:rPr lang="de-DE" sz="800" dirty="0">
                <a:cs typeface="Calibri"/>
              </a:rPr>
              <a:t>j</a:t>
            </a:r>
            <a:r>
              <a:rPr lang="de-DE" sz="800" spc="-4" dirty="0">
                <a:cs typeface="Calibri"/>
              </a:rPr>
              <a:t>e</a:t>
            </a:r>
            <a:r>
              <a:rPr lang="de-DE" sz="800" dirty="0">
                <a:cs typeface="Calibri"/>
              </a:rPr>
              <a:t>d</a:t>
            </a:r>
            <a:r>
              <a:rPr lang="de-DE" sz="800" spc="-4" dirty="0">
                <a:cs typeface="Calibri"/>
              </a:rPr>
              <a:t>e</a:t>
            </a:r>
            <a:r>
              <a:rPr lang="de-DE" sz="800" dirty="0">
                <a:cs typeface="Calibri"/>
              </a:rPr>
              <a:t>m </a:t>
            </a:r>
            <a:r>
              <a:rPr lang="de-DE" sz="800" spc="4" dirty="0">
                <a:cs typeface="Calibri"/>
              </a:rPr>
              <a:t> </a:t>
            </a:r>
            <a:r>
              <a:rPr lang="de-DE" sz="800" dirty="0">
                <a:cs typeface="Calibri"/>
              </a:rPr>
              <a:t>G</a:t>
            </a:r>
            <a:r>
              <a:rPr lang="de-DE" sz="800" spc="-4" dirty="0">
                <a:cs typeface="Calibri"/>
              </a:rPr>
              <a:t>e</a:t>
            </a:r>
            <a:r>
              <a:rPr lang="de-DE" sz="800" dirty="0">
                <a:cs typeface="Calibri"/>
              </a:rPr>
              <a:t>b</a:t>
            </a:r>
            <a:r>
              <a:rPr lang="de-DE" sz="800" spc="-4" dirty="0">
                <a:cs typeface="Calibri"/>
              </a:rPr>
              <a:t>r</a:t>
            </a:r>
            <a:r>
              <a:rPr lang="de-DE" sz="800" dirty="0">
                <a:cs typeface="Calibri"/>
              </a:rPr>
              <a:t>au</a:t>
            </a:r>
            <a:r>
              <a:rPr lang="de-DE" sz="800" spc="-4" dirty="0">
                <a:cs typeface="Calibri"/>
              </a:rPr>
              <a:t>c</a:t>
            </a:r>
            <a:r>
              <a:rPr lang="de-DE" sz="800" dirty="0">
                <a:cs typeface="Calibri"/>
              </a:rPr>
              <a:t>h,  </a:t>
            </a:r>
            <a:r>
              <a:rPr lang="de-DE" sz="800" spc="-4" dirty="0">
                <a:cs typeface="Calibri"/>
              </a:rPr>
              <a:t>o</a:t>
            </a:r>
            <a:r>
              <a:rPr lang="de-DE" sz="800" dirty="0">
                <a:cs typeface="Calibri"/>
              </a:rPr>
              <a:t>b</a:t>
            </a:r>
            <a:r>
              <a:rPr lang="de-DE" sz="800" spc="175" dirty="0">
                <a:cs typeface="Calibri"/>
              </a:rPr>
              <a:t> </a:t>
            </a:r>
            <a:r>
              <a:rPr lang="de-DE" sz="800" spc="-4" dirty="0">
                <a:cs typeface="Calibri"/>
              </a:rPr>
              <a:t>e</a:t>
            </a:r>
            <a:r>
              <a:rPr lang="de-DE" sz="800" dirty="0">
                <a:cs typeface="Calibri"/>
              </a:rPr>
              <a:t>s</a:t>
            </a:r>
            <a:r>
              <a:rPr lang="de-DE" sz="800" spc="175" dirty="0">
                <a:cs typeface="Calibri"/>
              </a:rPr>
              <a:t> </a:t>
            </a:r>
            <a:r>
              <a:rPr lang="de-DE" sz="800" dirty="0">
                <a:cs typeface="Calibri"/>
              </a:rPr>
              <a:t>b</a:t>
            </a:r>
            <a:r>
              <a:rPr lang="de-DE" sz="800" spc="-4" dirty="0">
                <a:cs typeface="Calibri"/>
              </a:rPr>
              <a:t>e</a:t>
            </a:r>
            <a:r>
              <a:rPr lang="de-DE" sz="800" dirty="0">
                <a:cs typeface="Calibri"/>
              </a:rPr>
              <a:t>s</a:t>
            </a:r>
            <a:r>
              <a:rPr lang="de-DE" sz="800" spc="-4" dirty="0">
                <a:cs typeface="Calibri"/>
              </a:rPr>
              <a:t>c</a:t>
            </a:r>
            <a:r>
              <a:rPr lang="de-DE" sz="800" dirty="0">
                <a:cs typeface="Calibri"/>
              </a:rPr>
              <a:t>hä</a:t>
            </a:r>
            <a:r>
              <a:rPr lang="de-DE" sz="800" spc="9" dirty="0">
                <a:cs typeface="Calibri"/>
              </a:rPr>
              <a:t>d</a:t>
            </a:r>
            <a:r>
              <a:rPr lang="de-DE" sz="800" spc="-4" dirty="0">
                <a:cs typeface="Calibri"/>
              </a:rPr>
              <a:t>i</a:t>
            </a:r>
            <a:r>
              <a:rPr lang="de-DE" sz="800" spc="4" dirty="0">
                <a:cs typeface="Calibri"/>
              </a:rPr>
              <a:t>g</a:t>
            </a:r>
            <a:r>
              <a:rPr lang="de-DE" sz="800" dirty="0">
                <a:cs typeface="Calibri"/>
              </a:rPr>
              <a:t>t</a:t>
            </a:r>
            <a:r>
              <a:rPr lang="de-DE" sz="800" spc="-4" dirty="0">
                <a:cs typeface="Calibri"/>
              </a:rPr>
              <a:t>e</a:t>
            </a:r>
            <a:r>
              <a:rPr lang="de-DE" sz="800" dirty="0">
                <a:cs typeface="Calibri"/>
              </a:rPr>
              <a:t>,</a:t>
            </a:r>
            <a:r>
              <a:rPr lang="de-DE" sz="800" spc="180" dirty="0">
                <a:cs typeface="Calibri"/>
              </a:rPr>
              <a:t> </a:t>
            </a:r>
            <a:r>
              <a:rPr lang="de-DE" sz="800" spc="4" dirty="0">
                <a:cs typeface="Calibri"/>
              </a:rPr>
              <a:t>g</a:t>
            </a:r>
            <a:r>
              <a:rPr lang="de-DE" sz="800" spc="-4" dirty="0">
                <a:cs typeface="Calibri"/>
              </a:rPr>
              <a:t>e</a:t>
            </a:r>
            <a:r>
              <a:rPr lang="de-DE" sz="800" dirty="0">
                <a:cs typeface="Calibri"/>
              </a:rPr>
              <a:t>b</a:t>
            </a:r>
            <a:r>
              <a:rPr lang="de-DE" sz="800" spc="-4" dirty="0">
                <a:cs typeface="Calibri"/>
              </a:rPr>
              <a:t>roc</a:t>
            </a:r>
            <a:r>
              <a:rPr lang="de-DE" sz="800" dirty="0">
                <a:cs typeface="Calibri"/>
              </a:rPr>
              <a:t>h</a:t>
            </a:r>
            <a:r>
              <a:rPr lang="de-DE" sz="800" spc="-4" dirty="0">
                <a:cs typeface="Calibri"/>
              </a:rPr>
              <a:t>e</a:t>
            </a:r>
            <a:r>
              <a:rPr lang="de-DE" sz="800" dirty="0">
                <a:cs typeface="Calibri"/>
              </a:rPr>
              <a:t>ne</a:t>
            </a:r>
            <a:r>
              <a:rPr lang="de-DE" sz="800" spc="175" dirty="0">
                <a:cs typeface="Calibri"/>
              </a:rPr>
              <a:t> </a:t>
            </a:r>
            <a:r>
              <a:rPr lang="de-DE" sz="800" spc="4" dirty="0">
                <a:cs typeface="Calibri"/>
              </a:rPr>
              <a:t>T</a:t>
            </a:r>
            <a:r>
              <a:rPr lang="de-DE" sz="800" spc="-4" dirty="0">
                <a:cs typeface="Calibri"/>
              </a:rPr>
              <a:t>e</a:t>
            </a:r>
            <a:r>
              <a:rPr lang="de-DE" sz="800" spc="4" dirty="0">
                <a:cs typeface="Calibri"/>
              </a:rPr>
              <a:t>i</a:t>
            </a:r>
            <a:r>
              <a:rPr lang="de-DE" sz="800" spc="-4" dirty="0">
                <a:cs typeface="Calibri"/>
              </a:rPr>
              <a:t>l</a:t>
            </a:r>
            <a:r>
              <a:rPr lang="de-DE" sz="800" dirty="0">
                <a:cs typeface="Calibri"/>
              </a:rPr>
              <a:t>e</a:t>
            </a:r>
            <a:r>
              <a:rPr lang="de-DE" sz="800" spc="175" dirty="0">
                <a:cs typeface="Calibri"/>
              </a:rPr>
              <a:t> </a:t>
            </a:r>
            <a:r>
              <a:rPr lang="de-DE" sz="800" spc="4" dirty="0">
                <a:cs typeface="Calibri"/>
              </a:rPr>
              <a:t>g</a:t>
            </a:r>
            <a:r>
              <a:rPr lang="de-DE" sz="800" spc="-4" dirty="0">
                <a:cs typeface="Calibri"/>
              </a:rPr>
              <a:t>i</a:t>
            </a:r>
            <a:r>
              <a:rPr lang="de-DE" sz="800" dirty="0">
                <a:cs typeface="Calibri"/>
              </a:rPr>
              <a:t>b</a:t>
            </a:r>
            <a:r>
              <a:rPr lang="de-DE" sz="800" spc="-4" dirty="0">
                <a:cs typeface="Calibri"/>
              </a:rPr>
              <a:t>t</a:t>
            </a:r>
            <a:r>
              <a:rPr lang="de-DE" sz="800" dirty="0">
                <a:cs typeface="Calibri"/>
              </a:rPr>
              <a:t>, </a:t>
            </a:r>
            <a:r>
              <a:rPr lang="de-DE" sz="800" spc="4" dirty="0">
                <a:cs typeface="Calibri"/>
              </a:rPr>
              <a:t> </a:t>
            </a:r>
            <a:r>
              <a:rPr lang="de-DE" sz="800" dirty="0">
                <a:cs typeface="Calibri"/>
              </a:rPr>
              <a:t>ab</a:t>
            </a:r>
            <a:r>
              <a:rPr lang="de-DE" sz="800" spc="4" dirty="0">
                <a:cs typeface="Calibri"/>
              </a:rPr>
              <a:t>g</a:t>
            </a:r>
            <a:r>
              <a:rPr lang="de-DE" sz="800" spc="-4" dirty="0">
                <a:cs typeface="Calibri"/>
              </a:rPr>
              <a:t>e</a:t>
            </a:r>
            <a:r>
              <a:rPr lang="de-DE" sz="800" dirty="0">
                <a:cs typeface="Calibri"/>
              </a:rPr>
              <a:t>sp</a:t>
            </a:r>
            <a:r>
              <a:rPr lang="de-DE" sz="800" spc="4" dirty="0">
                <a:cs typeface="Calibri"/>
              </a:rPr>
              <a:t>l</a:t>
            </a:r>
            <a:r>
              <a:rPr lang="de-DE" sz="800" spc="-4" dirty="0">
                <a:cs typeface="Calibri"/>
              </a:rPr>
              <a:t>itter</a:t>
            </a:r>
            <a:r>
              <a:rPr lang="de-DE" sz="800" dirty="0">
                <a:cs typeface="Calibri"/>
              </a:rPr>
              <a:t>t</a:t>
            </a:r>
            <a:r>
              <a:rPr lang="de-DE" sz="800" spc="180" dirty="0">
                <a:cs typeface="Calibri"/>
              </a:rPr>
              <a:t> </a:t>
            </a:r>
            <a:r>
              <a:rPr lang="de-DE" sz="800" spc="-4" dirty="0">
                <a:cs typeface="Calibri"/>
              </a:rPr>
              <a:t>o</a:t>
            </a:r>
            <a:r>
              <a:rPr lang="de-DE" sz="800" dirty="0">
                <a:cs typeface="Calibri"/>
              </a:rPr>
              <a:t>d</a:t>
            </a:r>
            <a:r>
              <a:rPr lang="de-DE" sz="800" spc="-4" dirty="0">
                <a:cs typeface="Calibri"/>
              </a:rPr>
              <a:t>e</a:t>
            </a:r>
            <a:r>
              <a:rPr lang="de-DE" sz="800" dirty="0">
                <a:cs typeface="Calibri"/>
              </a:rPr>
              <a:t>r </a:t>
            </a:r>
            <a:r>
              <a:rPr lang="de-DE" sz="800" spc="-4" dirty="0">
                <a:cs typeface="Calibri"/>
              </a:rPr>
              <a:t>f</a:t>
            </a:r>
            <a:r>
              <a:rPr lang="de-DE" sz="800" spc="4" dirty="0">
                <a:cs typeface="Calibri"/>
              </a:rPr>
              <a:t>e</a:t>
            </a:r>
            <a:r>
              <a:rPr lang="de-DE" sz="800" dirty="0">
                <a:cs typeface="Calibri"/>
              </a:rPr>
              <a:t>h</a:t>
            </a:r>
            <a:r>
              <a:rPr lang="de-DE" sz="800" spc="4" dirty="0">
                <a:cs typeface="Calibri"/>
              </a:rPr>
              <a:t>l</a:t>
            </a:r>
            <a:r>
              <a:rPr lang="de-DE" sz="800" spc="-4" dirty="0">
                <a:cs typeface="Calibri"/>
              </a:rPr>
              <a:t>e</a:t>
            </a:r>
            <a:r>
              <a:rPr lang="de-DE" sz="800" dirty="0">
                <a:cs typeface="Calibri"/>
              </a:rPr>
              <a:t>n.</a:t>
            </a:r>
            <a:r>
              <a:rPr lang="de-DE" sz="800" spc="24" dirty="0">
                <a:cs typeface="Calibri"/>
              </a:rPr>
              <a:t> </a:t>
            </a:r>
            <a:r>
              <a:rPr lang="de-DE" sz="800" spc="4" dirty="0">
                <a:cs typeface="Calibri"/>
              </a:rPr>
              <a:t>W</a:t>
            </a:r>
            <a:r>
              <a:rPr lang="de-DE" sz="800" spc="-4" dirty="0">
                <a:cs typeface="Calibri"/>
              </a:rPr>
              <a:t>e</a:t>
            </a:r>
            <a:r>
              <a:rPr lang="de-DE" sz="800" dirty="0">
                <a:cs typeface="Calibri"/>
              </a:rPr>
              <a:t>nn</a:t>
            </a:r>
            <a:r>
              <a:rPr lang="de-DE" sz="800" spc="24" dirty="0">
                <a:cs typeface="Calibri"/>
              </a:rPr>
              <a:t> </a:t>
            </a:r>
            <a:r>
              <a:rPr lang="de-DE" sz="800" dirty="0">
                <a:cs typeface="Calibri"/>
              </a:rPr>
              <a:t>S</a:t>
            </a:r>
            <a:r>
              <a:rPr lang="de-DE" sz="800" spc="-4" dirty="0">
                <a:cs typeface="Calibri"/>
              </a:rPr>
              <a:t>i</a:t>
            </a:r>
            <a:r>
              <a:rPr lang="de-DE" sz="800" dirty="0">
                <a:cs typeface="Calibri"/>
              </a:rPr>
              <a:t>e</a:t>
            </a:r>
            <a:r>
              <a:rPr lang="de-DE" sz="800" spc="19" dirty="0">
                <a:cs typeface="Calibri"/>
              </a:rPr>
              <a:t> </a:t>
            </a:r>
            <a:r>
              <a:rPr lang="de-DE" sz="800" dirty="0">
                <a:cs typeface="Calibri"/>
              </a:rPr>
              <a:t>s</a:t>
            </a:r>
            <a:r>
              <a:rPr lang="de-DE" sz="800" spc="-4" dirty="0">
                <a:cs typeface="Calibri"/>
              </a:rPr>
              <a:t>olc</a:t>
            </a:r>
            <a:r>
              <a:rPr lang="de-DE" sz="800" dirty="0">
                <a:cs typeface="Calibri"/>
              </a:rPr>
              <a:t>he</a:t>
            </a:r>
            <a:r>
              <a:rPr lang="de-DE" sz="800" spc="19" dirty="0">
                <a:cs typeface="Calibri"/>
              </a:rPr>
              <a:t> </a:t>
            </a:r>
            <a:r>
              <a:rPr lang="de-DE" sz="800" dirty="0">
                <a:cs typeface="Calibri"/>
              </a:rPr>
              <a:t>S</a:t>
            </a:r>
            <a:r>
              <a:rPr lang="de-DE" sz="800" spc="-4" dirty="0">
                <a:cs typeface="Calibri"/>
              </a:rPr>
              <a:t>c</a:t>
            </a:r>
            <a:r>
              <a:rPr lang="de-DE" sz="800" dirty="0">
                <a:cs typeface="Calibri"/>
              </a:rPr>
              <a:t>häd</a:t>
            </a:r>
            <a:r>
              <a:rPr lang="de-DE" sz="800" spc="4" dirty="0">
                <a:cs typeface="Calibri"/>
              </a:rPr>
              <a:t>e</a:t>
            </a:r>
            <a:r>
              <a:rPr lang="de-DE" sz="800" dirty="0">
                <a:cs typeface="Calibri"/>
              </a:rPr>
              <a:t>n</a:t>
            </a:r>
            <a:r>
              <a:rPr lang="de-DE" sz="800" spc="25" dirty="0">
                <a:cs typeface="Calibri"/>
              </a:rPr>
              <a:t> </a:t>
            </a:r>
            <a:r>
              <a:rPr lang="de-DE" sz="800" spc="-4" dirty="0">
                <a:cs typeface="Calibri"/>
              </a:rPr>
              <a:t>f</a:t>
            </a:r>
            <a:r>
              <a:rPr lang="de-DE" sz="800" spc="4" dirty="0">
                <a:cs typeface="Calibri"/>
              </a:rPr>
              <a:t>i</a:t>
            </a:r>
            <a:r>
              <a:rPr lang="de-DE" sz="800" spc="9" dirty="0">
                <a:cs typeface="Calibri"/>
              </a:rPr>
              <a:t>n</a:t>
            </a:r>
            <a:r>
              <a:rPr lang="de-DE" sz="800" dirty="0">
                <a:cs typeface="Calibri"/>
              </a:rPr>
              <a:t>d</a:t>
            </a:r>
            <a:r>
              <a:rPr lang="de-DE" sz="800" spc="-4" dirty="0">
                <a:cs typeface="Calibri"/>
              </a:rPr>
              <a:t>e</a:t>
            </a:r>
            <a:r>
              <a:rPr lang="de-DE" sz="800" dirty="0">
                <a:cs typeface="Calibri"/>
              </a:rPr>
              <a:t>n,</a:t>
            </a:r>
            <a:r>
              <a:rPr lang="de-DE" sz="800" spc="24" dirty="0">
                <a:cs typeface="Calibri"/>
              </a:rPr>
              <a:t> </a:t>
            </a:r>
            <a:r>
              <a:rPr lang="de-DE" sz="800" dirty="0">
                <a:cs typeface="Calibri"/>
              </a:rPr>
              <a:t>s</a:t>
            </a:r>
            <a:r>
              <a:rPr lang="de-DE" sz="800" spc="-4" dirty="0">
                <a:cs typeface="Calibri"/>
              </a:rPr>
              <a:t>to</a:t>
            </a:r>
            <a:r>
              <a:rPr lang="de-DE" sz="800" dirty="0">
                <a:cs typeface="Calibri"/>
              </a:rPr>
              <a:t>p</a:t>
            </a:r>
            <a:r>
              <a:rPr lang="de-DE" sz="800" spc="9" dirty="0">
                <a:cs typeface="Calibri"/>
              </a:rPr>
              <a:t>p</a:t>
            </a:r>
            <a:r>
              <a:rPr lang="de-DE" sz="800" spc="-4" dirty="0">
                <a:cs typeface="Calibri"/>
              </a:rPr>
              <a:t>e</a:t>
            </a:r>
            <a:r>
              <a:rPr lang="de-DE" sz="800" dirty="0">
                <a:cs typeface="Calibri"/>
              </a:rPr>
              <a:t>n</a:t>
            </a:r>
            <a:r>
              <a:rPr lang="de-DE" sz="800" spc="24" dirty="0">
                <a:cs typeface="Calibri"/>
              </a:rPr>
              <a:t> </a:t>
            </a:r>
            <a:r>
              <a:rPr lang="de-DE" sz="800" dirty="0">
                <a:cs typeface="Calibri"/>
              </a:rPr>
              <a:t>S</a:t>
            </a:r>
            <a:r>
              <a:rPr lang="de-DE" sz="800" spc="-4" dirty="0">
                <a:cs typeface="Calibri"/>
              </a:rPr>
              <a:t>i</a:t>
            </a:r>
            <a:r>
              <a:rPr lang="de-DE" sz="800" dirty="0">
                <a:cs typeface="Calibri"/>
              </a:rPr>
              <a:t>e</a:t>
            </a:r>
            <a:r>
              <a:rPr lang="de-DE" sz="800" spc="19" dirty="0">
                <a:cs typeface="Calibri"/>
              </a:rPr>
              <a:t> </a:t>
            </a:r>
            <a:r>
              <a:rPr lang="de-DE" sz="800" dirty="0">
                <a:cs typeface="Calibri"/>
              </a:rPr>
              <a:t>b</a:t>
            </a:r>
            <a:r>
              <a:rPr lang="de-DE" sz="800" spc="-4" dirty="0">
                <a:cs typeface="Calibri"/>
              </a:rPr>
              <a:t>itt</a:t>
            </a:r>
            <a:r>
              <a:rPr lang="de-DE" sz="800" dirty="0">
                <a:cs typeface="Calibri"/>
              </a:rPr>
              <a:t>e</a:t>
            </a:r>
            <a:r>
              <a:rPr lang="de-DE" sz="800" spc="19" dirty="0">
                <a:cs typeface="Calibri"/>
              </a:rPr>
              <a:t> </a:t>
            </a:r>
            <a:r>
              <a:rPr lang="de-DE" sz="800" dirty="0">
                <a:cs typeface="Calibri"/>
              </a:rPr>
              <a:t>d</a:t>
            </a:r>
            <a:r>
              <a:rPr lang="de-DE" sz="800" spc="4" dirty="0">
                <a:cs typeface="Calibri"/>
              </a:rPr>
              <a:t>i</a:t>
            </a:r>
            <a:r>
              <a:rPr lang="de-DE" sz="800" dirty="0">
                <a:cs typeface="Calibri"/>
              </a:rPr>
              <a:t>e</a:t>
            </a:r>
            <a:r>
              <a:rPr lang="de-DE" sz="800" spc="19" dirty="0">
                <a:cs typeface="Calibri"/>
              </a:rPr>
              <a:t> </a:t>
            </a:r>
            <a:r>
              <a:rPr lang="de-DE" sz="800" spc="4" dirty="0">
                <a:cs typeface="Calibri"/>
              </a:rPr>
              <a:t>W</a:t>
            </a:r>
            <a:r>
              <a:rPr lang="de-DE" sz="800" dirty="0">
                <a:cs typeface="Calibri"/>
              </a:rPr>
              <a:t>and</a:t>
            </a:r>
            <a:r>
              <a:rPr lang="de-DE" sz="800" spc="-4" dirty="0">
                <a:cs typeface="Calibri"/>
              </a:rPr>
              <a:t>ere</a:t>
            </a:r>
            <a:r>
              <a:rPr lang="de-DE" sz="800" dirty="0">
                <a:cs typeface="Calibri"/>
              </a:rPr>
              <a:t>r</a:t>
            </a:r>
            <a:r>
              <a:rPr lang="de-DE" sz="800" spc="19" dirty="0">
                <a:cs typeface="Calibri"/>
              </a:rPr>
              <a:t> </a:t>
            </a:r>
            <a:r>
              <a:rPr lang="de-DE" sz="800" spc="4" dirty="0">
                <a:cs typeface="Calibri"/>
              </a:rPr>
              <a:t>m</a:t>
            </a:r>
            <a:r>
              <a:rPr lang="de-DE" sz="800" spc="-4" dirty="0">
                <a:cs typeface="Calibri"/>
              </a:rPr>
              <a:t>i</a:t>
            </a:r>
            <a:r>
              <a:rPr lang="de-DE" sz="800" dirty="0">
                <a:cs typeface="Calibri"/>
              </a:rPr>
              <a:t>t</a:t>
            </a:r>
            <a:r>
              <a:rPr lang="de-DE" sz="800" spc="19" dirty="0">
                <a:cs typeface="Calibri"/>
              </a:rPr>
              <a:t> </a:t>
            </a:r>
            <a:r>
              <a:rPr lang="de-DE" sz="800" dirty="0">
                <a:cs typeface="Calibri"/>
              </a:rPr>
              <a:t>b</a:t>
            </a:r>
            <a:r>
              <a:rPr lang="de-DE" sz="800" spc="-4" dirty="0">
                <a:cs typeface="Calibri"/>
              </a:rPr>
              <a:t>i</a:t>
            </a:r>
            <a:r>
              <a:rPr lang="de-DE" sz="800" dirty="0">
                <a:cs typeface="Calibri"/>
              </a:rPr>
              <a:t>s</a:t>
            </a:r>
            <a:r>
              <a:rPr lang="de-DE" sz="800" spc="19" dirty="0">
                <a:cs typeface="Calibri"/>
              </a:rPr>
              <a:t> </a:t>
            </a:r>
            <a:r>
              <a:rPr lang="de-DE" sz="800" dirty="0">
                <a:cs typeface="Calibri"/>
              </a:rPr>
              <a:t>d</a:t>
            </a:r>
            <a:r>
              <a:rPr lang="de-DE" sz="800" spc="-4" dirty="0">
                <a:cs typeface="Calibri"/>
              </a:rPr>
              <a:t>e</a:t>
            </a:r>
            <a:r>
              <a:rPr lang="de-DE" sz="800" dirty="0">
                <a:cs typeface="Calibri"/>
              </a:rPr>
              <a:t>r</a:t>
            </a:r>
            <a:r>
              <a:rPr lang="de-DE" sz="800" spc="9" dirty="0">
                <a:cs typeface="Calibri"/>
              </a:rPr>
              <a:t> </a:t>
            </a:r>
            <a:r>
              <a:rPr lang="de-DE" sz="800" dirty="0">
                <a:cs typeface="Calibri"/>
              </a:rPr>
              <a:t>F</a:t>
            </a:r>
            <a:r>
              <a:rPr lang="de-DE" sz="800" spc="-4" dirty="0">
                <a:cs typeface="Calibri"/>
              </a:rPr>
              <a:t>e</a:t>
            </a:r>
            <a:r>
              <a:rPr lang="de-DE" sz="800" dirty="0">
                <a:cs typeface="Calibri"/>
              </a:rPr>
              <a:t>h</a:t>
            </a:r>
            <a:r>
              <a:rPr lang="de-DE" sz="800" spc="-4" dirty="0">
                <a:cs typeface="Calibri"/>
              </a:rPr>
              <a:t>le</a:t>
            </a:r>
            <a:r>
              <a:rPr lang="de-DE" sz="800" dirty="0">
                <a:cs typeface="Calibri"/>
              </a:rPr>
              <a:t>r b</a:t>
            </a:r>
            <a:r>
              <a:rPr lang="de-DE" sz="800" spc="-4" dirty="0">
                <a:cs typeface="Calibri"/>
              </a:rPr>
              <a:t>e</a:t>
            </a:r>
            <a:r>
              <a:rPr lang="de-DE" sz="800" dirty="0">
                <a:cs typeface="Calibri"/>
              </a:rPr>
              <a:t>s</a:t>
            </a:r>
            <a:r>
              <a:rPr lang="de-DE" sz="800" spc="-4" dirty="0">
                <a:cs typeface="Calibri"/>
              </a:rPr>
              <a:t>eiti</a:t>
            </a:r>
            <a:r>
              <a:rPr lang="de-DE" sz="800" spc="4" dirty="0">
                <a:cs typeface="Calibri"/>
              </a:rPr>
              <a:t>g</a:t>
            </a:r>
            <a:r>
              <a:rPr lang="de-DE" sz="800" dirty="0">
                <a:cs typeface="Calibri"/>
              </a:rPr>
              <a:t>t</a:t>
            </a:r>
            <a:r>
              <a:rPr lang="de-DE" sz="800" spc="9" dirty="0">
                <a:cs typeface="Calibri"/>
              </a:rPr>
              <a:t> </a:t>
            </a:r>
            <a:r>
              <a:rPr lang="de-DE" sz="800" spc="-4" dirty="0">
                <a:cs typeface="Calibri"/>
              </a:rPr>
              <a:t>i</a:t>
            </a:r>
            <a:r>
              <a:rPr lang="de-DE" sz="800" dirty="0">
                <a:cs typeface="Calibri"/>
              </a:rPr>
              <a:t>st</a:t>
            </a:r>
            <a:r>
              <a:rPr lang="de-DE" sz="800" spc="-4" dirty="0">
                <a:cs typeface="Calibri"/>
              </a:rPr>
              <a:t> </a:t>
            </a:r>
            <a:r>
              <a:rPr lang="de-DE" sz="800" dirty="0">
                <a:cs typeface="Calibri"/>
              </a:rPr>
              <a:t>und</a:t>
            </a:r>
            <a:r>
              <a:rPr lang="de-DE" sz="800" spc="9" dirty="0">
                <a:cs typeface="Calibri"/>
              </a:rPr>
              <a:t> </a:t>
            </a:r>
            <a:r>
              <a:rPr lang="de-DE" sz="800" dirty="0">
                <a:cs typeface="Calibri"/>
              </a:rPr>
              <a:t>d</a:t>
            </a:r>
            <a:r>
              <a:rPr lang="de-DE" sz="800" spc="-4" dirty="0">
                <a:cs typeface="Calibri"/>
              </a:rPr>
              <a:t>efekt</a:t>
            </a:r>
            <a:r>
              <a:rPr lang="de-DE" sz="800" dirty="0">
                <a:cs typeface="Calibri"/>
              </a:rPr>
              <a:t>e</a:t>
            </a:r>
            <a:r>
              <a:rPr lang="de-DE" sz="800" spc="19" dirty="0">
                <a:cs typeface="Calibri"/>
              </a:rPr>
              <a:t> </a:t>
            </a:r>
            <a:r>
              <a:rPr lang="de-DE" sz="800" spc="4" dirty="0">
                <a:cs typeface="Calibri"/>
              </a:rPr>
              <a:t>T</a:t>
            </a:r>
            <a:r>
              <a:rPr lang="de-DE" sz="800" spc="-4" dirty="0">
                <a:cs typeface="Calibri"/>
              </a:rPr>
              <a:t>eil</a:t>
            </a:r>
            <a:r>
              <a:rPr lang="de-DE" sz="800" dirty="0">
                <a:cs typeface="Calibri"/>
              </a:rPr>
              <a:t>e</a:t>
            </a:r>
            <a:r>
              <a:rPr lang="de-DE" sz="800" spc="9" dirty="0">
                <a:cs typeface="Calibri"/>
              </a:rPr>
              <a:t> </a:t>
            </a:r>
            <a:r>
              <a:rPr lang="de-DE" sz="800" spc="-4" dirty="0">
                <a:cs typeface="Calibri"/>
              </a:rPr>
              <a:t>er</a:t>
            </a:r>
            <a:r>
              <a:rPr lang="de-DE" sz="800" dirty="0">
                <a:cs typeface="Calibri"/>
              </a:rPr>
              <a:t>s</a:t>
            </a:r>
            <a:r>
              <a:rPr lang="de-DE" sz="800" spc="-4" dirty="0">
                <a:cs typeface="Calibri"/>
              </a:rPr>
              <a:t>etzt</a:t>
            </a:r>
            <a:r>
              <a:rPr lang="de-DE" sz="800" dirty="0">
                <a:cs typeface="Calibri"/>
              </a:rPr>
              <a:t>.</a:t>
            </a:r>
          </a:p>
          <a:p>
            <a:pPr marL="12700" marR="1876">
              <a:lnSpc>
                <a:spcPts val="960"/>
              </a:lnSpc>
            </a:pPr>
            <a:r>
              <a:rPr lang="de-DE" sz="800" dirty="0">
                <a:cs typeface="Calibri"/>
              </a:rPr>
              <a:t>15. V</a:t>
            </a:r>
            <a:r>
              <a:rPr lang="de-DE" sz="800" spc="-4" dirty="0">
                <a:cs typeface="Calibri"/>
              </a:rPr>
              <a:t>er</a:t>
            </a:r>
            <a:r>
              <a:rPr lang="de-DE" sz="800" dirty="0">
                <a:cs typeface="Calibri"/>
              </a:rPr>
              <a:t>su</a:t>
            </a:r>
            <a:r>
              <a:rPr lang="de-DE" sz="800" spc="-4" dirty="0">
                <a:cs typeface="Calibri"/>
              </a:rPr>
              <a:t>c</a:t>
            </a:r>
            <a:r>
              <a:rPr lang="de-DE" sz="800" dirty="0">
                <a:cs typeface="Calibri"/>
              </a:rPr>
              <a:t>h</a:t>
            </a:r>
            <a:r>
              <a:rPr lang="de-DE" sz="800" spc="-4" dirty="0">
                <a:cs typeface="Calibri"/>
              </a:rPr>
              <a:t>e</a:t>
            </a:r>
            <a:r>
              <a:rPr lang="de-DE" sz="800" dirty="0">
                <a:cs typeface="Calibri"/>
              </a:rPr>
              <a:t>n  </a:t>
            </a:r>
            <a:r>
              <a:rPr lang="de-DE" sz="800" spc="54" dirty="0">
                <a:cs typeface="Calibri"/>
              </a:rPr>
              <a:t> </a:t>
            </a:r>
            <a:r>
              <a:rPr lang="de-DE" sz="800" dirty="0">
                <a:cs typeface="Calibri"/>
              </a:rPr>
              <a:t>S</a:t>
            </a:r>
            <a:r>
              <a:rPr lang="de-DE" sz="800" spc="-4" dirty="0">
                <a:cs typeface="Calibri"/>
              </a:rPr>
              <a:t>i</a:t>
            </a:r>
            <a:r>
              <a:rPr lang="de-DE" sz="800" dirty="0">
                <a:cs typeface="Calibri"/>
              </a:rPr>
              <a:t>e  </a:t>
            </a:r>
            <a:r>
              <a:rPr lang="de-DE" sz="800" spc="54" dirty="0">
                <a:cs typeface="Calibri"/>
              </a:rPr>
              <a:t> </a:t>
            </a:r>
            <a:r>
              <a:rPr lang="de-DE" sz="800" spc="9" dirty="0">
                <a:cs typeface="Calibri"/>
              </a:rPr>
              <a:t>n</a:t>
            </a:r>
            <a:r>
              <a:rPr lang="de-DE" sz="800" spc="-4" dirty="0">
                <a:cs typeface="Calibri"/>
              </a:rPr>
              <a:t>ic</a:t>
            </a:r>
            <a:r>
              <a:rPr lang="de-DE" sz="800" dirty="0">
                <a:cs typeface="Calibri"/>
              </a:rPr>
              <a:t>h</a:t>
            </a:r>
            <a:r>
              <a:rPr lang="de-DE" sz="800" spc="-4" dirty="0">
                <a:cs typeface="Calibri"/>
              </a:rPr>
              <a:t>t</a:t>
            </a:r>
            <a:r>
              <a:rPr lang="de-DE" sz="800" dirty="0">
                <a:cs typeface="Calibri"/>
              </a:rPr>
              <a:t>,  </a:t>
            </a:r>
            <a:r>
              <a:rPr lang="de-DE" sz="800" spc="59" dirty="0">
                <a:cs typeface="Calibri"/>
              </a:rPr>
              <a:t> </a:t>
            </a:r>
            <a:r>
              <a:rPr lang="de-DE" sz="800" spc="-4" dirty="0">
                <a:cs typeface="Calibri"/>
              </a:rPr>
              <a:t>Re</a:t>
            </a:r>
            <a:r>
              <a:rPr lang="de-DE" sz="800" spc="9" dirty="0">
                <a:cs typeface="Calibri"/>
              </a:rPr>
              <a:t>p</a:t>
            </a:r>
            <a:r>
              <a:rPr lang="de-DE" sz="800" dirty="0">
                <a:cs typeface="Calibri"/>
              </a:rPr>
              <a:t>a</a:t>
            </a:r>
            <a:r>
              <a:rPr lang="de-DE" sz="800" spc="-4" dirty="0">
                <a:cs typeface="Calibri"/>
              </a:rPr>
              <a:t>r</a:t>
            </a:r>
            <a:r>
              <a:rPr lang="de-DE" sz="800" dirty="0">
                <a:cs typeface="Calibri"/>
              </a:rPr>
              <a:t>a</a:t>
            </a:r>
            <a:r>
              <a:rPr lang="de-DE" sz="800" spc="4" dirty="0">
                <a:cs typeface="Calibri"/>
              </a:rPr>
              <a:t>t</a:t>
            </a:r>
            <a:r>
              <a:rPr lang="de-DE" sz="800" dirty="0">
                <a:cs typeface="Calibri"/>
              </a:rPr>
              <a:t>u</a:t>
            </a:r>
            <a:r>
              <a:rPr lang="de-DE" sz="800" spc="-4" dirty="0">
                <a:cs typeface="Calibri"/>
              </a:rPr>
              <a:t>re</a:t>
            </a:r>
            <a:r>
              <a:rPr lang="de-DE" sz="800" dirty="0">
                <a:cs typeface="Calibri"/>
              </a:rPr>
              <a:t>n  </a:t>
            </a:r>
            <a:r>
              <a:rPr lang="de-DE" sz="800" spc="59" dirty="0">
                <a:cs typeface="Calibri"/>
              </a:rPr>
              <a:t> </a:t>
            </a:r>
            <a:r>
              <a:rPr lang="de-DE" sz="800" dirty="0">
                <a:cs typeface="Calibri"/>
              </a:rPr>
              <a:t>s</a:t>
            </a:r>
            <a:r>
              <a:rPr lang="de-DE" sz="800" spc="4" dirty="0">
                <a:cs typeface="Calibri"/>
              </a:rPr>
              <a:t>e</a:t>
            </a:r>
            <a:r>
              <a:rPr lang="de-DE" sz="800" spc="-4" dirty="0">
                <a:cs typeface="Calibri"/>
              </a:rPr>
              <a:t>l</a:t>
            </a:r>
            <a:r>
              <a:rPr lang="de-DE" sz="800" dirty="0">
                <a:cs typeface="Calibri"/>
              </a:rPr>
              <a:t>bst  </a:t>
            </a:r>
            <a:r>
              <a:rPr lang="de-DE" sz="800" spc="54" dirty="0">
                <a:cs typeface="Calibri"/>
              </a:rPr>
              <a:t> </a:t>
            </a:r>
            <a:r>
              <a:rPr lang="de-DE" sz="800" spc="-4" dirty="0">
                <a:cs typeface="Calibri"/>
              </a:rPr>
              <a:t>z</a:t>
            </a:r>
            <a:r>
              <a:rPr lang="de-DE" sz="800" dirty="0">
                <a:cs typeface="Calibri"/>
              </a:rPr>
              <a:t>u  </a:t>
            </a:r>
            <a:r>
              <a:rPr lang="de-DE" sz="800" spc="54" dirty="0">
                <a:cs typeface="Calibri"/>
              </a:rPr>
              <a:t> </a:t>
            </a:r>
            <a:r>
              <a:rPr lang="de-DE" sz="800" spc="4" dirty="0">
                <a:cs typeface="Calibri"/>
              </a:rPr>
              <a:t>m</a:t>
            </a:r>
            <a:r>
              <a:rPr lang="de-DE" sz="800" dirty="0">
                <a:cs typeface="Calibri"/>
              </a:rPr>
              <a:t>a</a:t>
            </a:r>
            <a:r>
              <a:rPr lang="de-DE" sz="800" spc="-4" dirty="0">
                <a:cs typeface="Calibri"/>
              </a:rPr>
              <a:t>c</a:t>
            </a:r>
            <a:r>
              <a:rPr lang="de-DE" sz="800" dirty="0">
                <a:cs typeface="Calibri"/>
              </a:rPr>
              <a:t>h</a:t>
            </a:r>
            <a:r>
              <a:rPr lang="de-DE" sz="800" spc="-4" dirty="0">
                <a:cs typeface="Calibri"/>
              </a:rPr>
              <a:t>e</a:t>
            </a:r>
            <a:r>
              <a:rPr lang="de-DE" sz="800" dirty="0">
                <a:cs typeface="Calibri"/>
              </a:rPr>
              <a:t>n.  </a:t>
            </a:r>
            <a:r>
              <a:rPr lang="de-DE" sz="800" spc="59" dirty="0">
                <a:cs typeface="Calibri"/>
              </a:rPr>
              <a:t> </a:t>
            </a:r>
            <a:r>
              <a:rPr lang="de-DE" sz="800" dirty="0">
                <a:cs typeface="Calibri"/>
              </a:rPr>
              <a:t>K</a:t>
            </a:r>
            <a:r>
              <a:rPr lang="de-DE" sz="800" spc="-4" dirty="0">
                <a:cs typeface="Calibri"/>
              </a:rPr>
              <a:t>o</a:t>
            </a:r>
            <a:r>
              <a:rPr lang="de-DE" sz="800" dirty="0">
                <a:cs typeface="Calibri"/>
              </a:rPr>
              <a:t>n</a:t>
            </a:r>
            <a:r>
              <a:rPr lang="de-DE" sz="800" spc="-4" dirty="0">
                <a:cs typeface="Calibri"/>
              </a:rPr>
              <a:t>t</a:t>
            </a:r>
            <a:r>
              <a:rPr lang="de-DE" sz="800" dirty="0">
                <a:cs typeface="Calibri"/>
              </a:rPr>
              <a:t>a</a:t>
            </a:r>
            <a:r>
              <a:rPr lang="de-DE" sz="800" spc="-4" dirty="0">
                <a:cs typeface="Calibri"/>
              </a:rPr>
              <a:t>kt</a:t>
            </a:r>
            <a:r>
              <a:rPr lang="de-DE" sz="800" spc="4" dirty="0">
                <a:cs typeface="Calibri"/>
              </a:rPr>
              <a:t>i</a:t>
            </a:r>
            <a:r>
              <a:rPr lang="de-DE" sz="800" spc="-4" dirty="0">
                <a:cs typeface="Calibri"/>
              </a:rPr>
              <a:t>ere</a:t>
            </a:r>
            <a:r>
              <a:rPr lang="de-DE" sz="800" dirty="0">
                <a:cs typeface="Calibri"/>
              </a:rPr>
              <a:t>n  </a:t>
            </a:r>
            <a:r>
              <a:rPr lang="de-DE" sz="800" spc="59" dirty="0">
                <a:cs typeface="Calibri"/>
              </a:rPr>
              <a:t> </a:t>
            </a:r>
            <a:r>
              <a:rPr lang="de-DE" sz="800" dirty="0">
                <a:cs typeface="Calibri"/>
              </a:rPr>
              <a:t>S</a:t>
            </a:r>
            <a:r>
              <a:rPr lang="de-DE" sz="800" spc="-4" dirty="0">
                <a:cs typeface="Calibri"/>
              </a:rPr>
              <a:t>i</a:t>
            </a:r>
            <a:r>
              <a:rPr lang="de-DE" sz="800" dirty="0">
                <a:cs typeface="Calibri"/>
              </a:rPr>
              <a:t>e  </a:t>
            </a:r>
            <a:r>
              <a:rPr lang="de-DE" sz="800" spc="54" dirty="0">
                <a:cs typeface="Calibri"/>
              </a:rPr>
              <a:t> </a:t>
            </a:r>
            <a:r>
              <a:rPr lang="de-DE" sz="800" spc="-4" dirty="0">
                <a:cs typeface="Calibri"/>
              </a:rPr>
              <a:t>ei</a:t>
            </a:r>
            <a:r>
              <a:rPr lang="de-DE" sz="800" spc="9" dirty="0">
                <a:cs typeface="Calibri"/>
              </a:rPr>
              <a:t>n</a:t>
            </a:r>
            <a:r>
              <a:rPr lang="de-DE" sz="800" spc="-4" dirty="0">
                <a:cs typeface="Calibri"/>
              </a:rPr>
              <a:t>e</a:t>
            </a:r>
            <a:r>
              <a:rPr lang="de-DE" sz="800" dirty="0">
                <a:cs typeface="Calibri"/>
              </a:rPr>
              <a:t>n au</a:t>
            </a:r>
            <a:r>
              <a:rPr lang="de-DE" sz="800" spc="-4" dirty="0">
                <a:cs typeface="Calibri"/>
              </a:rPr>
              <a:t>tori</a:t>
            </a:r>
            <a:r>
              <a:rPr lang="de-DE" sz="800" dirty="0">
                <a:cs typeface="Calibri"/>
              </a:rPr>
              <a:t>s</a:t>
            </a:r>
            <a:r>
              <a:rPr lang="de-DE" sz="800" spc="-4" dirty="0">
                <a:cs typeface="Calibri"/>
              </a:rPr>
              <a:t>ierte</a:t>
            </a:r>
            <a:r>
              <a:rPr lang="de-DE" sz="800" dirty="0">
                <a:cs typeface="Calibri"/>
              </a:rPr>
              <a:t>n</a:t>
            </a:r>
            <a:r>
              <a:rPr lang="de-DE" sz="800" spc="34" dirty="0">
                <a:cs typeface="Calibri"/>
              </a:rPr>
              <a:t> </a:t>
            </a:r>
            <a:r>
              <a:rPr lang="de-DE" sz="800" dirty="0">
                <a:cs typeface="Calibri"/>
              </a:rPr>
              <a:t>S</a:t>
            </a:r>
            <a:r>
              <a:rPr lang="de-DE" sz="800" spc="-4" dirty="0">
                <a:cs typeface="Calibri"/>
              </a:rPr>
              <a:t>er</a:t>
            </a:r>
            <a:r>
              <a:rPr lang="de-DE" sz="800" dirty="0">
                <a:cs typeface="Calibri"/>
              </a:rPr>
              <a:t>v</a:t>
            </a:r>
            <a:r>
              <a:rPr lang="de-DE" sz="800" spc="-4" dirty="0">
                <a:cs typeface="Calibri"/>
              </a:rPr>
              <a:t>ic</a:t>
            </a:r>
            <a:r>
              <a:rPr lang="de-DE" sz="800" dirty="0">
                <a:cs typeface="Calibri"/>
              </a:rPr>
              <a:t>e</a:t>
            </a:r>
            <a:r>
              <a:rPr lang="de-DE" sz="800" spc="-4" dirty="0">
                <a:cs typeface="Calibri"/>
              </a:rPr>
              <a:t> o</a:t>
            </a:r>
            <a:r>
              <a:rPr lang="de-DE" sz="800" dirty="0">
                <a:cs typeface="Calibri"/>
              </a:rPr>
              <a:t>d</a:t>
            </a:r>
            <a:r>
              <a:rPr lang="de-DE" sz="800" spc="-4" dirty="0">
                <a:cs typeface="Calibri"/>
              </a:rPr>
              <a:t>e</a:t>
            </a:r>
            <a:r>
              <a:rPr lang="de-DE" sz="800" dirty="0">
                <a:cs typeface="Calibri"/>
              </a:rPr>
              <a:t>r</a:t>
            </a:r>
            <a:r>
              <a:rPr lang="de-DE" sz="800" spc="9" dirty="0">
                <a:cs typeface="Calibri"/>
              </a:rPr>
              <a:t> </a:t>
            </a:r>
            <a:r>
              <a:rPr lang="de-DE" sz="800" spc="-4" dirty="0">
                <a:cs typeface="Calibri"/>
              </a:rPr>
              <a:t>B</a:t>
            </a:r>
            <a:r>
              <a:rPr lang="de-DE" sz="800" dirty="0">
                <a:cs typeface="Calibri"/>
              </a:rPr>
              <a:t>us</a:t>
            </a:r>
            <a:r>
              <a:rPr lang="de-DE" sz="800" spc="-4" dirty="0">
                <a:cs typeface="Calibri"/>
              </a:rPr>
              <a:t>i</a:t>
            </a:r>
            <a:r>
              <a:rPr lang="de-DE" sz="800" dirty="0">
                <a:cs typeface="Calibri"/>
              </a:rPr>
              <a:t>n</a:t>
            </a:r>
            <a:r>
              <a:rPr lang="de-DE" sz="800" spc="-4" dirty="0">
                <a:cs typeface="Calibri"/>
              </a:rPr>
              <a:t>e</a:t>
            </a:r>
            <a:r>
              <a:rPr lang="de-DE" sz="800" dirty="0">
                <a:cs typeface="Calibri"/>
              </a:rPr>
              <a:t>ss</a:t>
            </a:r>
            <a:r>
              <a:rPr lang="de-DE" sz="800" spc="4" dirty="0">
                <a:cs typeface="Calibri"/>
              </a:rPr>
              <a:t>-P</a:t>
            </a:r>
            <a:r>
              <a:rPr lang="de-DE" sz="800" spc="-4" dirty="0">
                <a:cs typeface="Calibri"/>
              </a:rPr>
              <a:t>er</a:t>
            </a:r>
            <a:r>
              <a:rPr lang="de-DE" sz="800" dirty="0">
                <a:cs typeface="Calibri"/>
              </a:rPr>
              <a:t>s</a:t>
            </a:r>
            <a:r>
              <a:rPr lang="de-DE" sz="800" spc="-4" dirty="0">
                <a:cs typeface="Calibri"/>
              </a:rPr>
              <a:t>o</a:t>
            </a:r>
            <a:r>
              <a:rPr lang="de-DE" sz="800" dirty="0">
                <a:cs typeface="Calibri"/>
              </a:rPr>
              <a:t>n,</a:t>
            </a:r>
            <a:r>
              <a:rPr lang="de-DE" sz="800" spc="24" dirty="0">
                <a:cs typeface="Calibri"/>
              </a:rPr>
              <a:t> </a:t>
            </a:r>
            <a:r>
              <a:rPr lang="de-DE" sz="800" dirty="0">
                <a:cs typeface="Calibri"/>
              </a:rPr>
              <a:t>v</a:t>
            </a:r>
            <a:r>
              <a:rPr lang="de-DE" sz="800" spc="-4" dirty="0">
                <a:cs typeface="Calibri"/>
              </a:rPr>
              <a:t>o</a:t>
            </a:r>
            <a:r>
              <a:rPr lang="de-DE" sz="800" dirty="0">
                <a:cs typeface="Calibri"/>
              </a:rPr>
              <a:t>n</a:t>
            </a:r>
            <a:r>
              <a:rPr lang="de-DE" sz="800" spc="-4" dirty="0">
                <a:cs typeface="Calibri"/>
              </a:rPr>
              <a:t> </a:t>
            </a:r>
            <a:r>
              <a:rPr lang="de-DE" sz="800" dirty="0">
                <a:cs typeface="Calibri"/>
              </a:rPr>
              <a:t>d</a:t>
            </a:r>
            <a:r>
              <a:rPr lang="de-DE" sz="800" spc="-4" dirty="0">
                <a:cs typeface="Calibri"/>
              </a:rPr>
              <a:t>e</a:t>
            </a:r>
            <a:r>
              <a:rPr lang="de-DE" sz="800" dirty="0">
                <a:cs typeface="Calibri"/>
              </a:rPr>
              <a:t>m</a:t>
            </a:r>
            <a:r>
              <a:rPr lang="de-DE" sz="800" spc="4" dirty="0">
                <a:cs typeface="Calibri"/>
              </a:rPr>
              <a:t> </a:t>
            </a:r>
            <a:r>
              <a:rPr lang="de-DE" sz="800" dirty="0">
                <a:cs typeface="Calibri"/>
              </a:rPr>
              <a:t>S</a:t>
            </a:r>
            <a:r>
              <a:rPr lang="de-DE" sz="800" spc="-4" dirty="0">
                <a:cs typeface="Calibri"/>
              </a:rPr>
              <a:t>i</a:t>
            </a:r>
            <a:r>
              <a:rPr lang="de-DE" sz="800" dirty="0">
                <a:cs typeface="Calibri"/>
              </a:rPr>
              <a:t>e</a:t>
            </a:r>
            <a:r>
              <a:rPr lang="de-DE" sz="800" spc="-14" dirty="0">
                <a:cs typeface="Calibri"/>
              </a:rPr>
              <a:t> </a:t>
            </a:r>
            <a:r>
              <a:rPr lang="de-DE" sz="800" dirty="0">
                <a:cs typeface="Calibri"/>
              </a:rPr>
              <a:t>das</a:t>
            </a:r>
            <a:r>
              <a:rPr lang="de-DE" sz="800" spc="9" dirty="0">
                <a:cs typeface="Calibri"/>
              </a:rPr>
              <a:t> </a:t>
            </a:r>
            <a:r>
              <a:rPr lang="de-DE" sz="800" spc="4" dirty="0">
                <a:cs typeface="Calibri"/>
              </a:rPr>
              <a:t>P</a:t>
            </a:r>
            <a:r>
              <a:rPr lang="de-DE" sz="800" spc="-4" dirty="0">
                <a:cs typeface="Calibri"/>
              </a:rPr>
              <a:t>ro</a:t>
            </a:r>
            <a:r>
              <a:rPr lang="de-DE" sz="800" dirty="0">
                <a:cs typeface="Calibri"/>
              </a:rPr>
              <a:t>du</a:t>
            </a:r>
            <a:r>
              <a:rPr lang="de-DE" sz="800" spc="-4" dirty="0">
                <a:cs typeface="Calibri"/>
              </a:rPr>
              <a:t>k</a:t>
            </a:r>
            <a:r>
              <a:rPr lang="de-DE" sz="800" dirty="0">
                <a:cs typeface="Calibri"/>
              </a:rPr>
              <a:t>t</a:t>
            </a:r>
            <a:r>
              <a:rPr lang="de-DE" sz="800" spc="-4" dirty="0">
                <a:cs typeface="Calibri"/>
              </a:rPr>
              <a:t> </a:t>
            </a:r>
            <a:r>
              <a:rPr lang="de-DE" sz="800" spc="4" dirty="0">
                <a:cs typeface="Calibri"/>
              </a:rPr>
              <a:t>g</a:t>
            </a:r>
            <a:r>
              <a:rPr lang="de-DE" sz="800" spc="-4" dirty="0">
                <a:cs typeface="Calibri"/>
              </a:rPr>
              <a:t>ek</a:t>
            </a:r>
            <a:r>
              <a:rPr lang="de-DE" sz="800" dirty="0">
                <a:cs typeface="Calibri"/>
              </a:rPr>
              <a:t>au</a:t>
            </a:r>
            <a:r>
              <a:rPr lang="de-DE" sz="800" spc="-4" dirty="0">
                <a:cs typeface="Calibri"/>
              </a:rPr>
              <a:t>f</a:t>
            </a:r>
            <a:r>
              <a:rPr lang="de-DE" sz="800" dirty="0">
                <a:cs typeface="Calibri"/>
              </a:rPr>
              <a:t>t</a:t>
            </a:r>
            <a:r>
              <a:rPr lang="de-DE" sz="800" spc="9" dirty="0">
                <a:cs typeface="Calibri"/>
              </a:rPr>
              <a:t> </a:t>
            </a:r>
            <a:r>
              <a:rPr lang="de-DE" sz="800" dirty="0">
                <a:cs typeface="Calibri"/>
              </a:rPr>
              <a:t>ha</a:t>
            </a:r>
            <a:r>
              <a:rPr lang="de-DE" sz="800" spc="-4" dirty="0">
                <a:cs typeface="Calibri"/>
              </a:rPr>
              <a:t>t</a:t>
            </a:r>
            <a:r>
              <a:rPr lang="de-DE" sz="800" dirty="0">
                <a:cs typeface="Calibri"/>
              </a:rPr>
              <a:t>.</a:t>
            </a:r>
          </a:p>
          <a:p>
            <a:pPr marL="12700" marR="1876">
              <a:lnSpc>
                <a:spcPts val="960"/>
              </a:lnSpc>
            </a:pPr>
            <a:r>
              <a:rPr lang="de-DE" sz="800" dirty="0">
                <a:cs typeface="Calibri"/>
              </a:rPr>
              <a:t>16. D</a:t>
            </a:r>
            <a:r>
              <a:rPr lang="de-DE" sz="800" spc="-4" dirty="0">
                <a:cs typeface="Calibri"/>
              </a:rPr>
              <a:t>ie</a:t>
            </a:r>
            <a:r>
              <a:rPr lang="de-DE" sz="800" dirty="0">
                <a:cs typeface="Calibri"/>
              </a:rPr>
              <a:t>s</a:t>
            </a:r>
            <a:r>
              <a:rPr lang="de-DE" sz="800" spc="-4" dirty="0">
                <a:cs typeface="Calibri"/>
              </a:rPr>
              <a:t>e</a:t>
            </a:r>
            <a:r>
              <a:rPr lang="de-DE" sz="800" dirty="0">
                <a:cs typeface="Calibri"/>
              </a:rPr>
              <a:t>r</a:t>
            </a:r>
            <a:r>
              <a:rPr lang="de-DE" sz="800" spc="9" dirty="0">
                <a:cs typeface="Calibri"/>
              </a:rPr>
              <a:t> </a:t>
            </a:r>
            <a:r>
              <a:rPr lang="de-DE" sz="800" spc="4" dirty="0">
                <a:cs typeface="Calibri"/>
              </a:rPr>
              <a:t>W</a:t>
            </a:r>
            <a:r>
              <a:rPr lang="de-DE" sz="800" dirty="0">
                <a:cs typeface="Calibri"/>
              </a:rPr>
              <a:t>and</a:t>
            </a:r>
            <a:r>
              <a:rPr lang="de-DE" sz="800" spc="-4" dirty="0">
                <a:cs typeface="Calibri"/>
              </a:rPr>
              <a:t>ere</a:t>
            </a:r>
            <a:r>
              <a:rPr lang="de-DE" sz="800" dirty="0">
                <a:cs typeface="Calibri"/>
              </a:rPr>
              <a:t>r s</a:t>
            </a:r>
            <a:r>
              <a:rPr lang="de-DE" sz="800" spc="-4" dirty="0">
                <a:cs typeface="Calibri"/>
              </a:rPr>
              <a:t>ollt</a:t>
            </a:r>
            <a:r>
              <a:rPr lang="de-DE" sz="800" dirty="0">
                <a:cs typeface="Calibri"/>
              </a:rPr>
              <a:t>e</a:t>
            </a:r>
            <a:r>
              <a:rPr lang="de-DE" sz="800" spc="19" dirty="0">
                <a:cs typeface="Calibri"/>
              </a:rPr>
              <a:t> </a:t>
            </a:r>
            <a:r>
              <a:rPr lang="de-DE" sz="800" dirty="0">
                <a:cs typeface="Calibri"/>
              </a:rPr>
              <a:t>n</a:t>
            </a:r>
            <a:r>
              <a:rPr lang="de-DE" sz="800" spc="-4" dirty="0">
                <a:cs typeface="Calibri"/>
              </a:rPr>
              <a:t>ic</a:t>
            </a:r>
            <a:r>
              <a:rPr lang="de-DE" sz="800" dirty="0">
                <a:cs typeface="Calibri"/>
              </a:rPr>
              <a:t>ht</a:t>
            </a:r>
            <a:r>
              <a:rPr lang="de-DE" sz="800" spc="4" dirty="0">
                <a:cs typeface="Calibri"/>
              </a:rPr>
              <a:t> </a:t>
            </a:r>
            <a:r>
              <a:rPr lang="de-DE" sz="800" spc="-4" dirty="0">
                <a:cs typeface="Calibri"/>
              </a:rPr>
              <a:t>f</a:t>
            </a:r>
            <a:r>
              <a:rPr lang="de-DE" sz="800" dirty="0">
                <a:cs typeface="Calibri"/>
              </a:rPr>
              <a:t>ür</a:t>
            </a:r>
            <a:r>
              <a:rPr lang="de-DE" sz="800" spc="4" dirty="0">
                <a:cs typeface="Calibri"/>
              </a:rPr>
              <a:t> </a:t>
            </a:r>
            <a:r>
              <a:rPr lang="de-DE" sz="800" spc="-4" dirty="0">
                <a:cs typeface="Calibri"/>
              </a:rPr>
              <a:t>l</a:t>
            </a:r>
            <a:r>
              <a:rPr lang="de-DE" sz="800" dirty="0">
                <a:cs typeface="Calibri"/>
              </a:rPr>
              <a:t>än</a:t>
            </a:r>
            <a:r>
              <a:rPr lang="de-DE" sz="800" spc="4" dirty="0">
                <a:cs typeface="Calibri"/>
              </a:rPr>
              <a:t>g</a:t>
            </a:r>
            <a:r>
              <a:rPr lang="de-DE" sz="800" spc="-4" dirty="0">
                <a:cs typeface="Calibri"/>
              </a:rPr>
              <a:t>er</a:t>
            </a:r>
            <a:r>
              <a:rPr lang="de-DE" sz="800" dirty="0">
                <a:cs typeface="Calibri"/>
              </a:rPr>
              <a:t>e</a:t>
            </a:r>
            <a:r>
              <a:rPr lang="de-DE" sz="800" spc="9" dirty="0">
                <a:cs typeface="Calibri"/>
              </a:rPr>
              <a:t> </a:t>
            </a:r>
            <a:r>
              <a:rPr lang="de-DE" sz="800" spc="-4" dirty="0">
                <a:cs typeface="Calibri"/>
              </a:rPr>
              <a:t>Zei</a:t>
            </a:r>
            <a:r>
              <a:rPr lang="de-DE" sz="800" dirty="0">
                <a:cs typeface="Calibri"/>
              </a:rPr>
              <a:t>t</a:t>
            </a:r>
            <a:r>
              <a:rPr lang="de-DE" sz="800" spc="-4" dirty="0">
                <a:cs typeface="Calibri"/>
              </a:rPr>
              <a:t> (</a:t>
            </a:r>
            <a:r>
              <a:rPr lang="de-DE" sz="800" spc="4" dirty="0">
                <a:cs typeface="Calibri"/>
              </a:rPr>
              <a:t>m</a:t>
            </a:r>
            <a:r>
              <a:rPr lang="de-DE" sz="800" dirty="0">
                <a:cs typeface="Calibri"/>
              </a:rPr>
              <a:t>ax</a:t>
            </a:r>
            <a:r>
              <a:rPr lang="de-DE" sz="800" spc="-4" dirty="0">
                <a:cs typeface="Calibri"/>
              </a:rPr>
              <a:t>i</a:t>
            </a:r>
            <a:r>
              <a:rPr lang="de-DE" sz="800" spc="4" dirty="0">
                <a:cs typeface="Calibri"/>
              </a:rPr>
              <a:t>m</a:t>
            </a:r>
            <a:r>
              <a:rPr lang="de-DE" sz="800" dirty="0">
                <a:cs typeface="Calibri"/>
              </a:rPr>
              <a:t>al</a:t>
            </a:r>
            <a:r>
              <a:rPr lang="de-DE" sz="800" spc="-4" dirty="0">
                <a:cs typeface="Calibri"/>
              </a:rPr>
              <a:t> </a:t>
            </a:r>
            <a:r>
              <a:rPr lang="de-DE" sz="800" dirty="0">
                <a:cs typeface="Calibri"/>
              </a:rPr>
              <a:t>20</a:t>
            </a:r>
            <a:r>
              <a:rPr lang="de-DE" sz="800" spc="-19" dirty="0">
                <a:cs typeface="Calibri"/>
              </a:rPr>
              <a:t> </a:t>
            </a:r>
            <a:r>
              <a:rPr lang="de-DE" sz="800" spc="-4" dirty="0">
                <a:cs typeface="Calibri"/>
              </a:rPr>
              <a:t>Mi</a:t>
            </a:r>
            <a:r>
              <a:rPr lang="de-DE" sz="800" dirty="0">
                <a:cs typeface="Calibri"/>
              </a:rPr>
              <a:t>nu</a:t>
            </a:r>
            <a:r>
              <a:rPr lang="de-DE" sz="800" spc="-4" dirty="0">
                <a:cs typeface="Calibri"/>
              </a:rPr>
              <a:t>te</a:t>
            </a:r>
            <a:r>
              <a:rPr lang="de-DE" sz="800" dirty="0">
                <a:cs typeface="Calibri"/>
              </a:rPr>
              <a:t>n)</a:t>
            </a:r>
            <a:r>
              <a:rPr lang="de-DE" sz="800" spc="19" dirty="0">
                <a:cs typeface="Calibri"/>
              </a:rPr>
              <a:t> </a:t>
            </a:r>
            <a:r>
              <a:rPr lang="de-DE" sz="800" dirty="0">
                <a:cs typeface="Calibri"/>
              </a:rPr>
              <a:t>v</a:t>
            </a:r>
            <a:r>
              <a:rPr lang="de-DE" sz="800" spc="-4" dirty="0">
                <a:cs typeface="Calibri"/>
              </a:rPr>
              <a:t>er</a:t>
            </a:r>
            <a:r>
              <a:rPr lang="de-DE" sz="800" dirty="0">
                <a:cs typeface="Calibri"/>
              </a:rPr>
              <a:t>w</a:t>
            </a:r>
            <a:r>
              <a:rPr lang="de-DE" sz="800" spc="-4" dirty="0">
                <a:cs typeface="Calibri"/>
              </a:rPr>
              <a:t>e</a:t>
            </a:r>
            <a:r>
              <a:rPr lang="de-DE" sz="800" dirty="0">
                <a:cs typeface="Calibri"/>
              </a:rPr>
              <a:t>nd</a:t>
            </a:r>
            <a:r>
              <a:rPr lang="de-DE" sz="800" spc="-4" dirty="0">
                <a:cs typeface="Calibri"/>
              </a:rPr>
              <a:t>e</a:t>
            </a:r>
            <a:r>
              <a:rPr lang="de-DE" sz="800" dirty="0">
                <a:cs typeface="Calibri"/>
              </a:rPr>
              <a:t>t</a:t>
            </a:r>
            <a:r>
              <a:rPr lang="de-DE" sz="800" spc="9" dirty="0">
                <a:cs typeface="Calibri"/>
              </a:rPr>
              <a:t> </a:t>
            </a:r>
            <a:r>
              <a:rPr lang="de-DE" sz="800" dirty="0">
                <a:cs typeface="Calibri"/>
              </a:rPr>
              <a:t>w</a:t>
            </a:r>
            <a:r>
              <a:rPr lang="de-DE" sz="800" spc="-4" dirty="0">
                <a:cs typeface="Calibri"/>
              </a:rPr>
              <a:t>er</a:t>
            </a:r>
            <a:r>
              <a:rPr lang="de-DE" sz="800" dirty="0">
                <a:cs typeface="Calibri"/>
              </a:rPr>
              <a:t>d</a:t>
            </a:r>
            <a:r>
              <a:rPr lang="de-DE" sz="800" spc="-4" dirty="0">
                <a:cs typeface="Calibri"/>
              </a:rPr>
              <a:t>e</a:t>
            </a:r>
            <a:r>
              <a:rPr lang="de-DE" sz="800" dirty="0">
                <a:cs typeface="Calibri"/>
              </a:rPr>
              <a:t>n</a:t>
            </a:r>
          </a:p>
          <a:p>
            <a:pPr marL="12700" marR="1876">
              <a:lnSpc>
                <a:spcPts val="960"/>
              </a:lnSpc>
            </a:pPr>
            <a:r>
              <a:rPr lang="de-DE" sz="800" dirty="0">
                <a:cs typeface="Calibri"/>
              </a:rPr>
              <a:t>17. V</a:t>
            </a:r>
            <a:r>
              <a:rPr lang="de-DE" sz="800" spc="-4" dirty="0">
                <a:cs typeface="Calibri"/>
              </a:rPr>
              <a:t>er</a:t>
            </a:r>
            <a:r>
              <a:rPr lang="de-DE" sz="800" dirty="0">
                <a:cs typeface="Calibri"/>
              </a:rPr>
              <a:t>w</a:t>
            </a:r>
            <a:r>
              <a:rPr lang="de-DE" sz="800" spc="-4" dirty="0">
                <a:cs typeface="Calibri"/>
              </a:rPr>
              <a:t>e</a:t>
            </a:r>
            <a:r>
              <a:rPr lang="de-DE" sz="800" dirty="0">
                <a:cs typeface="Calibri"/>
              </a:rPr>
              <a:t>nd</a:t>
            </a:r>
            <a:r>
              <a:rPr lang="de-DE" sz="800" spc="-4" dirty="0">
                <a:cs typeface="Calibri"/>
              </a:rPr>
              <a:t>e</a:t>
            </a:r>
            <a:r>
              <a:rPr lang="de-DE" sz="800" dirty="0">
                <a:cs typeface="Calibri"/>
              </a:rPr>
              <a:t>n</a:t>
            </a:r>
            <a:r>
              <a:rPr lang="de-DE" sz="800" spc="49" dirty="0">
                <a:cs typeface="Calibri"/>
              </a:rPr>
              <a:t> </a:t>
            </a:r>
            <a:r>
              <a:rPr lang="de-DE" sz="800" dirty="0">
                <a:cs typeface="Calibri"/>
              </a:rPr>
              <a:t>S</a:t>
            </a:r>
            <a:r>
              <a:rPr lang="de-DE" sz="800" spc="-4" dirty="0">
                <a:cs typeface="Calibri"/>
              </a:rPr>
              <a:t>i</a:t>
            </a:r>
            <a:r>
              <a:rPr lang="de-DE" sz="800" dirty="0">
                <a:cs typeface="Calibri"/>
              </a:rPr>
              <a:t>e</a:t>
            </a:r>
            <a:r>
              <a:rPr lang="de-DE" sz="800" spc="44" dirty="0">
                <a:cs typeface="Calibri"/>
              </a:rPr>
              <a:t> </a:t>
            </a:r>
            <a:r>
              <a:rPr lang="de-DE" sz="800" spc="-4" dirty="0">
                <a:cs typeface="Calibri"/>
              </a:rPr>
              <a:t>k</a:t>
            </a:r>
            <a:r>
              <a:rPr lang="de-DE" sz="800" spc="4" dirty="0">
                <a:cs typeface="Calibri"/>
              </a:rPr>
              <a:t>e</a:t>
            </a:r>
            <a:r>
              <a:rPr lang="de-DE" sz="800" spc="-4" dirty="0">
                <a:cs typeface="Calibri"/>
              </a:rPr>
              <a:t>i</a:t>
            </a:r>
            <a:r>
              <a:rPr lang="de-DE" sz="800" spc="9" dirty="0">
                <a:cs typeface="Calibri"/>
              </a:rPr>
              <a:t>n</a:t>
            </a:r>
            <a:r>
              <a:rPr lang="de-DE" sz="800" dirty="0">
                <a:cs typeface="Calibri"/>
              </a:rPr>
              <a:t>e</a:t>
            </a:r>
            <a:r>
              <a:rPr lang="de-DE" sz="800" spc="44" dirty="0">
                <a:cs typeface="Calibri"/>
              </a:rPr>
              <a:t> </a:t>
            </a:r>
            <a:r>
              <a:rPr lang="de-DE" sz="800" dirty="0">
                <a:cs typeface="Calibri"/>
              </a:rPr>
              <a:t>an</a:t>
            </a:r>
            <a:r>
              <a:rPr lang="de-DE" sz="800" spc="9" dirty="0">
                <a:cs typeface="Calibri"/>
              </a:rPr>
              <a:t>d</a:t>
            </a:r>
            <a:r>
              <a:rPr lang="de-DE" sz="800" spc="-4" dirty="0">
                <a:cs typeface="Calibri"/>
              </a:rPr>
              <a:t>ere</a:t>
            </a:r>
            <a:r>
              <a:rPr lang="de-DE" sz="800" dirty="0">
                <a:cs typeface="Calibri"/>
              </a:rPr>
              <a:t>n</a:t>
            </a:r>
            <a:r>
              <a:rPr lang="de-DE" sz="800" spc="44" dirty="0">
                <a:cs typeface="Calibri"/>
              </a:rPr>
              <a:t> </a:t>
            </a:r>
            <a:r>
              <a:rPr lang="de-DE" sz="800" spc="4" dirty="0">
                <a:cs typeface="Calibri"/>
              </a:rPr>
              <a:t>E</a:t>
            </a:r>
            <a:r>
              <a:rPr lang="de-DE" sz="800" spc="-4" dirty="0">
                <a:cs typeface="Calibri"/>
              </a:rPr>
              <a:t>r</a:t>
            </a:r>
            <a:r>
              <a:rPr lang="de-DE" sz="800" dirty="0">
                <a:cs typeface="Calibri"/>
              </a:rPr>
              <a:t>sa</a:t>
            </a:r>
            <a:r>
              <a:rPr lang="de-DE" sz="800" spc="-4" dirty="0">
                <a:cs typeface="Calibri"/>
              </a:rPr>
              <a:t>tzte</a:t>
            </a:r>
            <a:r>
              <a:rPr lang="de-DE" sz="800" spc="4" dirty="0">
                <a:cs typeface="Calibri"/>
              </a:rPr>
              <a:t>i</a:t>
            </a:r>
            <a:r>
              <a:rPr lang="de-DE" sz="800" spc="-4" dirty="0">
                <a:cs typeface="Calibri"/>
              </a:rPr>
              <a:t>l</a:t>
            </a:r>
            <a:r>
              <a:rPr lang="de-DE" sz="800" dirty="0">
                <a:cs typeface="Calibri"/>
              </a:rPr>
              <a:t>e</a:t>
            </a:r>
            <a:r>
              <a:rPr lang="de-DE" sz="800" spc="44" dirty="0">
                <a:cs typeface="Calibri"/>
              </a:rPr>
              <a:t> </a:t>
            </a:r>
            <a:r>
              <a:rPr lang="de-DE" sz="800" spc="9" dirty="0">
                <a:cs typeface="Calibri"/>
              </a:rPr>
              <a:t>n</a:t>
            </a:r>
            <a:r>
              <a:rPr lang="de-DE" sz="800" spc="-4" dirty="0">
                <a:cs typeface="Calibri"/>
              </a:rPr>
              <a:t>ic</a:t>
            </a:r>
            <a:r>
              <a:rPr lang="de-DE" sz="800" dirty="0">
                <a:cs typeface="Calibri"/>
              </a:rPr>
              <a:t>ht</a:t>
            </a:r>
            <a:r>
              <a:rPr lang="de-DE" sz="800" spc="44" dirty="0">
                <a:cs typeface="Calibri"/>
              </a:rPr>
              <a:t> </a:t>
            </a:r>
            <a:r>
              <a:rPr lang="de-DE" sz="800" spc="4" dirty="0">
                <a:cs typeface="Calibri"/>
              </a:rPr>
              <a:t>m</a:t>
            </a:r>
            <a:r>
              <a:rPr lang="de-DE" sz="800" spc="-4" dirty="0">
                <a:cs typeface="Calibri"/>
              </a:rPr>
              <a:t>i</a:t>
            </a:r>
            <a:r>
              <a:rPr lang="de-DE" sz="800" dirty="0">
                <a:cs typeface="Calibri"/>
              </a:rPr>
              <a:t>t</a:t>
            </a:r>
            <a:r>
              <a:rPr lang="de-DE" sz="800" spc="44" dirty="0">
                <a:cs typeface="Calibri"/>
              </a:rPr>
              <a:t> </a:t>
            </a:r>
            <a:r>
              <a:rPr lang="de-DE" sz="800" dirty="0">
                <a:cs typeface="Calibri"/>
              </a:rPr>
              <a:t>Ausnah</a:t>
            </a:r>
            <a:r>
              <a:rPr lang="de-DE" sz="800" spc="4" dirty="0">
                <a:cs typeface="Calibri"/>
              </a:rPr>
              <a:t>m</a:t>
            </a:r>
            <a:r>
              <a:rPr lang="de-DE" sz="800" dirty="0">
                <a:cs typeface="Calibri"/>
              </a:rPr>
              <a:t>e</a:t>
            </a:r>
            <a:r>
              <a:rPr lang="de-DE" sz="800" spc="44" dirty="0">
                <a:cs typeface="Calibri"/>
              </a:rPr>
              <a:t> </a:t>
            </a:r>
            <a:r>
              <a:rPr lang="de-DE" sz="800" dirty="0">
                <a:cs typeface="Calibri"/>
              </a:rPr>
              <a:t>d</a:t>
            </a:r>
            <a:r>
              <a:rPr lang="de-DE" sz="800" spc="-4" dirty="0">
                <a:cs typeface="Calibri"/>
              </a:rPr>
              <a:t>e</a:t>
            </a:r>
            <a:r>
              <a:rPr lang="de-DE" sz="800" dirty="0">
                <a:cs typeface="Calibri"/>
              </a:rPr>
              <a:t>r</a:t>
            </a:r>
            <a:r>
              <a:rPr lang="de-DE" sz="800" spc="44" dirty="0">
                <a:cs typeface="Calibri"/>
              </a:rPr>
              <a:t> </a:t>
            </a:r>
            <a:r>
              <a:rPr lang="de-DE" sz="800" dirty="0">
                <a:cs typeface="Calibri"/>
              </a:rPr>
              <a:t>v</a:t>
            </a:r>
            <a:r>
              <a:rPr lang="de-DE" sz="800" spc="4" dirty="0">
                <a:cs typeface="Calibri"/>
              </a:rPr>
              <a:t>o</a:t>
            </a:r>
            <a:r>
              <a:rPr lang="de-DE" sz="800" dirty="0">
                <a:cs typeface="Calibri"/>
              </a:rPr>
              <a:t>m</a:t>
            </a:r>
            <a:r>
              <a:rPr lang="de-DE" sz="800" spc="39" dirty="0">
                <a:cs typeface="Calibri"/>
              </a:rPr>
              <a:t> </a:t>
            </a:r>
            <a:r>
              <a:rPr lang="de-DE" sz="800" dirty="0">
                <a:cs typeface="Calibri"/>
              </a:rPr>
              <a:t>H</a:t>
            </a:r>
            <a:r>
              <a:rPr lang="de-DE" sz="800" spc="-4" dirty="0">
                <a:cs typeface="Calibri"/>
              </a:rPr>
              <a:t>er</a:t>
            </a:r>
            <a:r>
              <a:rPr lang="de-DE" sz="800" dirty="0">
                <a:cs typeface="Calibri"/>
              </a:rPr>
              <a:t>s</a:t>
            </a:r>
            <a:r>
              <a:rPr lang="de-DE" sz="800" spc="-4" dirty="0">
                <a:cs typeface="Calibri"/>
              </a:rPr>
              <a:t>telle</a:t>
            </a:r>
            <a:r>
              <a:rPr lang="de-DE" sz="800" dirty="0">
                <a:cs typeface="Calibri"/>
              </a:rPr>
              <a:t>r</a:t>
            </a:r>
            <a:r>
              <a:rPr lang="de-DE" sz="800" spc="44" dirty="0">
                <a:cs typeface="Calibri"/>
              </a:rPr>
              <a:t> </a:t>
            </a:r>
            <a:r>
              <a:rPr lang="de-DE" sz="800" spc="4" dirty="0">
                <a:cs typeface="Calibri"/>
              </a:rPr>
              <a:t>o</a:t>
            </a:r>
            <a:r>
              <a:rPr lang="de-DE" sz="800" dirty="0">
                <a:cs typeface="Calibri"/>
              </a:rPr>
              <a:t>d</a:t>
            </a:r>
            <a:r>
              <a:rPr lang="de-DE" sz="800" spc="-4" dirty="0">
                <a:cs typeface="Calibri"/>
              </a:rPr>
              <a:t>e</a:t>
            </a:r>
            <a:r>
              <a:rPr lang="de-DE" sz="800" dirty="0">
                <a:cs typeface="Calibri"/>
              </a:rPr>
              <a:t>r Händ</a:t>
            </a:r>
            <a:r>
              <a:rPr lang="de-DE" sz="800" spc="-4" dirty="0">
                <a:cs typeface="Calibri"/>
              </a:rPr>
              <a:t>le</a:t>
            </a:r>
            <a:r>
              <a:rPr lang="de-DE" sz="800" dirty="0">
                <a:cs typeface="Calibri"/>
              </a:rPr>
              <a:t>r</a:t>
            </a:r>
            <a:r>
              <a:rPr lang="de-DE" sz="800" spc="9" dirty="0">
                <a:cs typeface="Calibri"/>
              </a:rPr>
              <a:t> </a:t>
            </a:r>
            <a:r>
              <a:rPr lang="de-DE" sz="800" spc="-4" dirty="0">
                <a:cs typeface="Calibri"/>
              </a:rPr>
              <a:t>z</a:t>
            </a:r>
            <a:r>
              <a:rPr lang="de-DE" sz="800" dirty="0">
                <a:cs typeface="Calibri"/>
              </a:rPr>
              <a:t>ur</a:t>
            </a:r>
            <a:r>
              <a:rPr lang="de-DE" sz="800" spc="-4" dirty="0">
                <a:cs typeface="Calibri"/>
              </a:rPr>
              <a:t> </a:t>
            </a:r>
            <a:r>
              <a:rPr lang="de-DE" sz="800" dirty="0">
                <a:cs typeface="Calibri"/>
              </a:rPr>
              <a:t>V</a:t>
            </a:r>
            <a:r>
              <a:rPr lang="de-DE" sz="800" spc="-4" dirty="0">
                <a:cs typeface="Calibri"/>
              </a:rPr>
              <a:t>erf</a:t>
            </a:r>
            <a:r>
              <a:rPr lang="de-DE" sz="800" dirty="0">
                <a:cs typeface="Calibri"/>
              </a:rPr>
              <a:t>ü</a:t>
            </a:r>
            <a:r>
              <a:rPr lang="de-DE" sz="800" spc="4" dirty="0">
                <a:cs typeface="Calibri"/>
              </a:rPr>
              <a:t>g</a:t>
            </a:r>
            <a:r>
              <a:rPr lang="de-DE" sz="800" dirty="0">
                <a:cs typeface="Calibri"/>
              </a:rPr>
              <a:t>ung</a:t>
            </a:r>
            <a:r>
              <a:rPr lang="de-DE" sz="800" spc="9" dirty="0">
                <a:cs typeface="Calibri"/>
              </a:rPr>
              <a:t> </a:t>
            </a:r>
            <a:r>
              <a:rPr lang="de-DE" sz="800" spc="4" dirty="0">
                <a:cs typeface="Calibri"/>
              </a:rPr>
              <a:t>g</a:t>
            </a:r>
            <a:r>
              <a:rPr lang="de-DE" sz="800" spc="-4" dirty="0">
                <a:cs typeface="Calibri"/>
              </a:rPr>
              <a:t>e</a:t>
            </a:r>
            <a:r>
              <a:rPr lang="de-DE" sz="800" dirty="0">
                <a:cs typeface="Calibri"/>
              </a:rPr>
              <a:t>s</a:t>
            </a:r>
            <a:r>
              <a:rPr lang="de-DE" sz="800" spc="-4" dirty="0">
                <a:cs typeface="Calibri"/>
              </a:rPr>
              <a:t>tell</a:t>
            </a:r>
            <a:r>
              <a:rPr lang="de-DE" sz="800" dirty="0">
                <a:cs typeface="Calibri"/>
              </a:rPr>
              <a:t>t.</a:t>
            </a:r>
          </a:p>
          <a:p>
            <a:pPr marL="12700" marR="1876">
              <a:lnSpc>
                <a:spcPts val="960"/>
              </a:lnSpc>
            </a:pPr>
            <a:r>
              <a:rPr lang="bg-BG" sz="800" dirty="0"/>
              <a:t>18. </a:t>
            </a:r>
            <a:r>
              <a:rPr lang="de-DE" sz="800" dirty="0"/>
              <a:t>Verwenden Sie den Rollator nur auf ebenen Flächen, indem Sie alle Objekte entfernen, die zu einer Kollision oder einem Überrollen des Produkts führen können.</a:t>
            </a:r>
          </a:p>
          <a:p>
            <a:pPr marL="12700" marR="1876">
              <a:lnSpc>
                <a:spcPts val="960"/>
              </a:lnSpc>
            </a:pPr>
            <a:r>
              <a:rPr lang="de-DE" sz="800" dirty="0">
                <a:cs typeface="Calibri"/>
              </a:rPr>
              <a:t>19. </a:t>
            </a:r>
            <a:r>
              <a:rPr lang="de-DE" sz="800" spc="-9" dirty="0">
                <a:cs typeface="Calibri"/>
              </a:rPr>
              <a:t>U</a:t>
            </a:r>
            <a:r>
              <a:rPr lang="de-DE" sz="800" dirty="0">
                <a:cs typeface="Calibri"/>
              </a:rPr>
              <a:t>m</a:t>
            </a:r>
            <a:r>
              <a:rPr lang="de-DE" sz="800" spc="19" dirty="0">
                <a:cs typeface="Calibri"/>
              </a:rPr>
              <a:t> </a:t>
            </a:r>
            <a:r>
              <a:rPr lang="de-DE" sz="800" spc="-9" dirty="0">
                <a:cs typeface="Calibri"/>
              </a:rPr>
              <a:t>E</a:t>
            </a:r>
            <a:r>
              <a:rPr lang="de-DE" sz="800" spc="-4" dirty="0">
                <a:cs typeface="Calibri"/>
              </a:rPr>
              <a:t>r</a:t>
            </a:r>
            <a:r>
              <a:rPr lang="de-DE" sz="800" dirty="0">
                <a:cs typeface="Calibri"/>
              </a:rPr>
              <a:t>s</a:t>
            </a:r>
            <a:r>
              <a:rPr lang="de-DE" sz="800" spc="-4" dirty="0">
                <a:cs typeface="Calibri"/>
              </a:rPr>
              <a:t>ticke</a:t>
            </a:r>
            <a:r>
              <a:rPr lang="de-DE" sz="800" dirty="0">
                <a:cs typeface="Calibri"/>
              </a:rPr>
              <a:t>n</a:t>
            </a:r>
            <a:r>
              <a:rPr lang="de-DE" sz="800" spc="19" dirty="0">
                <a:cs typeface="Calibri"/>
              </a:rPr>
              <a:t> </a:t>
            </a:r>
            <a:r>
              <a:rPr lang="de-DE" sz="800" dirty="0">
                <a:cs typeface="Calibri"/>
              </a:rPr>
              <a:t>d</a:t>
            </a:r>
            <a:r>
              <a:rPr lang="de-DE" sz="800" spc="-4" dirty="0">
                <a:cs typeface="Calibri"/>
              </a:rPr>
              <a:t>e</a:t>
            </a:r>
            <a:r>
              <a:rPr lang="de-DE" sz="800" dirty="0">
                <a:cs typeface="Calibri"/>
              </a:rPr>
              <a:t>s</a:t>
            </a:r>
            <a:r>
              <a:rPr lang="de-DE" sz="800" spc="19" dirty="0">
                <a:cs typeface="Calibri"/>
              </a:rPr>
              <a:t> </a:t>
            </a:r>
            <a:r>
              <a:rPr lang="de-DE" sz="800" dirty="0">
                <a:cs typeface="Calibri"/>
              </a:rPr>
              <a:t>K</a:t>
            </a:r>
            <a:r>
              <a:rPr lang="de-DE" sz="800" spc="-4" dirty="0">
                <a:cs typeface="Calibri"/>
              </a:rPr>
              <a:t>i</a:t>
            </a:r>
            <a:r>
              <a:rPr lang="de-DE" sz="800" spc="9" dirty="0">
                <a:cs typeface="Calibri"/>
              </a:rPr>
              <a:t>n</a:t>
            </a:r>
            <a:r>
              <a:rPr lang="de-DE" sz="800" dirty="0">
                <a:cs typeface="Calibri"/>
              </a:rPr>
              <a:t>d</a:t>
            </a:r>
            <a:r>
              <a:rPr lang="de-DE" sz="800" spc="-4" dirty="0">
                <a:cs typeface="Calibri"/>
              </a:rPr>
              <a:t>e</a:t>
            </a:r>
            <a:r>
              <a:rPr lang="de-DE" sz="800" dirty="0">
                <a:cs typeface="Calibri"/>
              </a:rPr>
              <a:t>s</a:t>
            </a:r>
            <a:r>
              <a:rPr lang="de-DE" sz="800" spc="24" dirty="0">
                <a:cs typeface="Calibri"/>
              </a:rPr>
              <a:t> </a:t>
            </a:r>
            <a:r>
              <a:rPr lang="de-DE" sz="800" spc="-4" dirty="0">
                <a:cs typeface="Calibri"/>
              </a:rPr>
              <a:t>z</a:t>
            </a:r>
            <a:r>
              <a:rPr lang="de-DE" sz="800" dirty="0">
                <a:cs typeface="Calibri"/>
              </a:rPr>
              <a:t>u</a:t>
            </a:r>
            <a:r>
              <a:rPr lang="de-DE" sz="800" spc="19" dirty="0">
                <a:cs typeface="Calibri"/>
              </a:rPr>
              <a:t> </a:t>
            </a:r>
            <a:r>
              <a:rPr lang="de-DE" sz="800" dirty="0">
                <a:cs typeface="Calibri"/>
              </a:rPr>
              <a:t>v</a:t>
            </a:r>
            <a:r>
              <a:rPr lang="de-DE" sz="800" spc="-4" dirty="0">
                <a:cs typeface="Calibri"/>
              </a:rPr>
              <a:t>er</a:t>
            </a:r>
            <a:r>
              <a:rPr lang="de-DE" sz="800" spc="4" dirty="0">
                <a:cs typeface="Calibri"/>
              </a:rPr>
              <a:t>m</a:t>
            </a:r>
            <a:r>
              <a:rPr lang="de-DE" sz="800" spc="-4" dirty="0">
                <a:cs typeface="Calibri"/>
              </a:rPr>
              <a:t>ei</a:t>
            </a:r>
            <a:r>
              <a:rPr lang="de-DE" sz="800" spc="9" dirty="0">
                <a:cs typeface="Calibri"/>
              </a:rPr>
              <a:t>d</a:t>
            </a:r>
            <a:r>
              <a:rPr lang="de-DE" sz="800" spc="-4" dirty="0">
                <a:cs typeface="Calibri"/>
              </a:rPr>
              <a:t>e</a:t>
            </a:r>
            <a:r>
              <a:rPr lang="de-DE" sz="800" dirty="0">
                <a:cs typeface="Calibri"/>
              </a:rPr>
              <a:t>n,</a:t>
            </a:r>
            <a:r>
              <a:rPr lang="de-DE" sz="800" spc="24" dirty="0">
                <a:cs typeface="Calibri"/>
              </a:rPr>
              <a:t> </a:t>
            </a:r>
            <a:r>
              <a:rPr lang="de-DE" sz="800" dirty="0">
                <a:cs typeface="Calibri"/>
              </a:rPr>
              <a:t>w</a:t>
            </a:r>
            <a:r>
              <a:rPr lang="de-DE" sz="800" spc="-4" dirty="0">
                <a:cs typeface="Calibri"/>
              </a:rPr>
              <a:t>er</a:t>
            </a:r>
            <a:r>
              <a:rPr lang="de-DE" sz="800" dirty="0">
                <a:cs typeface="Calibri"/>
              </a:rPr>
              <a:t>d</a:t>
            </a:r>
            <a:r>
              <a:rPr lang="de-DE" sz="800" spc="4" dirty="0">
                <a:cs typeface="Calibri"/>
              </a:rPr>
              <a:t>e</a:t>
            </a:r>
            <a:r>
              <a:rPr lang="de-DE" sz="800" dirty="0">
                <a:cs typeface="Calibri"/>
              </a:rPr>
              <a:t>n</a:t>
            </a:r>
            <a:r>
              <a:rPr lang="de-DE" sz="800" spc="24" dirty="0">
                <a:cs typeface="Calibri"/>
              </a:rPr>
              <a:t> </a:t>
            </a:r>
            <a:r>
              <a:rPr lang="de-DE" sz="800" dirty="0">
                <a:cs typeface="Calibri"/>
              </a:rPr>
              <a:t>a</a:t>
            </a:r>
            <a:r>
              <a:rPr lang="de-DE" sz="800" spc="4" dirty="0">
                <a:cs typeface="Calibri"/>
              </a:rPr>
              <a:t>l</a:t>
            </a:r>
            <a:r>
              <a:rPr lang="de-DE" sz="800" spc="-4" dirty="0">
                <a:cs typeface="Calibri"/>
              </a:rPr>
              <a:t>l</a:t>
            </a:r>
            <a:r>
              <a:rPr lang="de-DE" sz="800" dirty="0">
                <a:cs typeface="Calibri"/>
              </a:rPr>
              <a:t>e</a:t>
            </a:r>
            <a:r>
              <a:rPr lang="de-DE" sz="800" spc="19" dirty="0">
                <a:cs typeface="Calibri"/>
              </a:rPr>
              <a:t> </a:t>
            </a:r>
            <a:r>
              <a:rPr lang="de-DE" sz="800" dirty="0">
                <a:cs typeface="Calibri"/>
              </a:rPr>
              <a:t>Kuns</a:t>
            </a:r>
            <a:r>
              <a:rPr lang="de-DE" sz="800" spc="-4" dirty="0">
                <a:cs typeface="Calibri"/>
              </a:rPr>
              <a:t>t</a:t>
            </a:r>
            <a:r>
              <a:rPr lang="de-DE" sz="800" dirty="0">
                <a:cs typeface="Calibri"/>
              </a:rPr>
              <a:t>s</a:t>
            </a:r>
            <a:r>
              <a:rPr lang="de-DE" sz="800" spc="-4" dirty="0">
                <a:cs typeface="Calibri"/>
              </a:rPr>
              <a:t>t</a:t>
            </a:r>
            <a:r>
              <a:rPr lang="de-DE" sz="800" spc="4" dirty="0">
                <a:cs typeface="Calibri"/>
              </a:rPr>
              <a:t>of</a:t>
            </a:r>
            <a:r>
              <a:rPr lang="de-DE" sz="800" spc="-4" dirty="0">
                <a:cs typeface="Calibri"/>
              </a:rPr>
              <a:t>f</a:t>
            </a:r>
            <a:r>
              <a:rPr lang="de-DE" sz="800" dirty="0">
                <a:cs typeface="Calibri"/>
              </a:rPr>
              <a:t>v</a:t>
            </a:r>
            <a:r>
              <a:rPr lang="de-DE" sz="800" spc="-4" dirty="0">
                <a:cs typeface="Calibri"/>
              </a:rPr>
              <a:t>e</a:t>
            </a:r>
            <a:r>
              <a:rPr lang="de-DE" sz="800" spc="4" dirty="0">
                <a:cs typeface="Calibri"/>
              </a:rPr>
              <a:t>r</a:t>
            </a:r>
            <a:r>
              <a:rPr lang="de-DE" sz="800" dirty="0">
                <a:cs typeface="Calibri"/>
              </a:rPr>
              <a:t>pa</a:t>
            </a:r>
            <a:r>
              <a:rPr lang="de-DE" sz="800" spc="-4" dirty="0">
                <a:cs typeface="Calibri"/>
              </a:rPr>
              <a:t>c</a:t>
            </a:r>
            <a:r>
              <a:rPr lang="de-DE" sz="800" spc="4" dirty="0">
                <a:cs typeface="Calibri"/>
              </a:rPr>
              <a:t>k</a:t>
            </a:r>
            <a:r>
              <a:rPr lang="de-DE" sz="800" dirty="0">
                <a:cs typeface="Calibri"/>
              </a:rPr>
              <a:t>un</a:t>
            </a:r>
            <a:r>
              <a:rPr lang="de-DE" sz="800" spc="4" dirty="0">
                <a:cs typeface="Calibri"/>
              </a:rPr>
              <a:t>g</a:t>
            </a:r>
            <a:r>
              <a:rPr lang="de-DE" sz="800" spc="-4" dirty="0">
                <a:cs typeface="Calibri"/>
              </a:rPr>
              <a:t>e</a:t>
            </a:r>
            <a:r>
              <a:rPr lang="de-DE" sz="800" dirty="0">
                <a:cs typeface="Calibri"/>
              </a:rPr>
              <a:t>n</a:t>
            </a:r>
            <a:r>
              <a:rPr lang="de-DE" sz="800" spc="29" dirty="0">
                <a:cs typeface="Calibri"/>
              </a:rPr>
              <a:t> </a:t>
            </a:r>
            <a:r>
              <a:rPr lang="de-DE" sz="800" spc="4" dirty="0">
                <a:cs typeface="Calibri"/>
              </a:rPr>
              <a:t>f</a:t>
            </a:r>
            <a:r>
              <a:rPr lang="de-DE" sz="800" dirty="0">
                <a:cs typeface="Calibri"/>
              </a:rPr>
              <a:t>ür</a:t>
            </a:r>
            <a:r>
              <a:rPr lang="de-DE" sz="800" spc="19" dirty="0">
                <a:cs typeface="Calibri"/>
              </a:rPr>
              <a:t> </a:t>
            </a:r>
            <a:r>
              <a:rPr lang="de-DE" sz="800" dirty="0">
                <a:cs typeface="Calibri"/>
              </a:rPr>
              <a:t>d</a:t>
            </a:r>
            <a:r>
              <a:rPr lang="de-DE" sz="800" spc="4" dirty="0">
                <a:cs typeface="Calibri"/>
              </a:rPr>
              <a:t>i</a:t>
            </a:r>
            <a:r>
              <a:rPr lang="de-DE" sz="800" spc="-4" dirty="0">
                <a:cs typeface="Calibri"/>
              </a:rPr>
              <a:t>e</a:t>
            </a:r>
            <a:r>
              <a:rPr lang="de-DE" sz="800" dirty="0">
                <a:cs typeface="Calibri"/>
              </a:rPr>
              <a:t>s</a:t>
            </a:r>
            <a:r>
              <a:rPr lang="de-DE" sz="800" spc="4" dirty="0">
                <a:cs typeface="Calibri"/>
              </a:rPr>
              <a:t>e</a:t>
            </a:r>
            <a:r>
              <a:rPr lang="de-DE" sz="800" dirty="0">
                <a:cs typeface="Calibri"/>
              </a:rPr>
              <a:t>n </a:t>
            </a:r>
            <a:r>
              <a:rPr lang="de-DE" sz="800" spc="-4" dirty="0">
                <a:cs typeface="Calibri"/>
              </a:rPr>
              <a:t>Z</a:t>
            </a:r>
            <a:r>
              <a:rPr lang="de-DE" sz="800" dirty="0">
                <a:cs typeface="Calibri"/>
              </a:rPr>
              <a:t>w</a:t>
            </a:r>
            <a:r>
              <a:rPr lang="de-DE" sz="800" spc="-4" dirty="0">
                <a:cs typeface="Calibri"/>
              </a:rPr>
              <a:t>ec</a:t>
            </a:r>
            <a:r>
              <a:rPr lang="de-DE" sz="800" dirty="0">
                <a:cs typeface="Calibri"/>
              </a:rPr>
              <a:t>k</a:t>
            </a:r>
            <a:r>
              <a:rPr lang="de-DE" sz="800" spc="-4" dirty="0">
                <a:cs typeface="Calibri"/>
              </a:rPr>
              <a:t> </a:t>
            </a:r>
            <a:r>
              <a:rPr lang="de-DE" sz="800" dirty="0">
                <a:cs typeface="Calibri"/>
              </a:rPr>
              <a:t>v</a:t>
            </a:r>
            <a:r>
              <a:rPr lang="de-DE" sz="800" spc="-4" dirty="0">
                <a:cs typeface="Calibri"/>
              </a:rPr>
              <a:t>or</a:t>
            </a:r>
            <a:r>
              <a:rPr lang="de-DE" sz="800" spc="4" dirty="0">
                <a:cs typeface="Calibri"/>
              </a:rPr>
              <a:t>g</a:t>
            </a:r>
            <a:r>
              <a:rPr lang="de-DE" sz="800" spc="-4" dirty="0">
                <a:cs typeface="Calibri"/>
              </a:rPr>
              <a:t>e</a:t>
            </a:r>
            <a:r>
              <a:rPr lang="de-DE" sz="800" dirty="0">
                <a:cs typeface="Calibri"/>
              </a:rPr>
              <a:t>s</a:t>
            </a:r>
            <a:r>
              <a:rPr lang="de-DE" sz="800" spc="-4" dirty="0">
                <a:cs typeface="Calibri"/>
              </a:rPr>
              <a:t>e</a:t>
            </a:r>
            <a:r>
              <a:rPr lang="de-DE" sz="800" dirty="0">
                <a:cs typeface="Calibri"/>
              </a:rPr>
              <a:t>h</a:t>
            </a:r>
            <a:r>
              <a:rPr lang="de-DE" sz="800" spc="-4" dirty="0">
                <a:cs typeface="Calibri"/>
              </a:rPr>
              <a:t>e</a:t>
            </a:r>
            <a:r>
              <a:rPr lang="de-DE" sz="800" dirty="0">
                <a:cs typeface="Calibri"/>
              </a:rPr>
              <a:t>n</a:t>
            </a:r>
            <a:r>
              <a:rPr lang="de-DE" sz="800" spc="-4" dirty="0">
                <a:cs typeface="Calibri"/>
              </a:rPr>
              <a:t>e</a:t>
            </a:r>
            <a:r>
              <a:rPr lang="de-DE" sz="800" dirty="0">
                <a:cs typeface="Calibri"/>
              </a:rPr>
              <a:t>n</a:t>
            </a:r>
            <a:r>
              <a:rPr lang="de-DE" sz="800" spc="25" dirty="0">
                <a:cs typeface="Calibri"/>
              </a:rPr>
              <a:t> </a:t>
            </a:r>
            <a:r>
              <a:rPr lang="de-DE" sz="800" dirty="0">
                <a:cs typeface="Calibri"/>
              </a:rPr>
              <a:t>v</a:t>
            </a:r>
            <a:r>
              <a:rPr lang="de-DE" sz="800" spc="-4" dirty="0">
                <a:cs typeface="Calibri"/>
              </a:rPr>
              <a:t>er</a:t>
            </a:r>
            <a:r>
              <a:rPr lang="de-DE" sz="800" dirty="0">
                <a:cs typeface="Calibri"/>
              </a:rPr>
              <a:t>w</a:t>
            </a:r>
            <a:r>
              <a:rPr lang="de-DE" sz="800" spc="-4" dirty="0">
                <a:cs typeface="Calibri"/>
              </a:rPr>
              <a:t>erfe</a:t>
            </a:r>
            <a:r>
              <a:rPr lang="de-DE" sz="800" dirty="0">
                <a:cs typeface="Calibri"/>
              </a:rPr>
              <a:t>n.</a:t>
            </a:r>
          </a:p>
          <a:p>
            <a:pPr marL="12700" marR="1876">
              <a:lnSpc>
                <a:spcPts val="960"/>
              </a:lnSpc>
            </a:pPr>
            <a:r>
              <a:rPr lang="de-DE" sz="800" dirty="0">
                <a:cs typeface="Calibri"/>
              </a:rPr>
              <a:t>20. N</a:t>
            </a:r>
            <a:r>
              <a:rPr lang="de-DE" sz="800" spc="-4" dirty="0">
                <a:cs typeface="Calibri"/>
              </a:rPr>
              <a:t>ic</a:t>
            </a:r>
            <a:r>
              <a:rPr lang="de-DE" sz="800" dirty="0">
                <a:cs typeface="Calibri"/>
              </a:rPr>
              <a:t>ht</a:t>
            </a:r>
            <a:r>
              <a:rPr lang="de-DE" sz="800" spc="-4" dirty="0">
                <a:cs typeface="Calibri"/>
              </a:rPr>
              <a:t> f</a:t>
            </a:r>
            <a:r>
              <a:rPr lang="de-DE" sz="800" dirty="0">
                <a:cs typeface="Calibri"/>
              </a:rPr>
              <a:t>a</a:t>
            </a:r>
            <a:r>
              <a:rPr lang="de-DE" sz="800" spc="-4" dirty="0">
                <a:cs typeface="Calibri"/>
              </a:rPr>
              <a:t>lte</a:t>
            </a:r>
            <a:r>
              <a:rPr lang="de-DE" sz="800" dirty="0">
                <a:cs typeface="Calibri"/>
              </a:rPr>
              <a:t>n</a:t>
            </a:r>
            <a:r>
              <a:rPr lang="de-DE" sz="800" spc="19" dirty="0">
                <a:cs typeface="Calibri"/>
              </a:rPr>
              <a:t> </a:t>
            </a:r>
            <a:r>
              <a:rPr lang="de-DE" sz="800" dirty="0">
                <a:cs typeface="Calibri"/>
              </a:rPr>
              <a:t>und</a:t>
            </a:r>
            <a:r>
              <a:rPr lang="de-DE" sz="800" spc="9" dirty="0">
                <a:cs typeface="Calibri"/>
              </a:rPr>
              <a:t> </a:t>
            </a:r>
            <a:r>
              <a:rPr lang="de-DE" sz="800" dirty="0">
                <a:cs typeface="Calibri"/>
              </a:rPr>
              <a:t>d</a:t>
            </a:r>
            <a:r>
              <a:rPr lang="de-DE" sz="800" spc="-4" dirty="0">
                <a:cs typeface="Calibri"/>
              </a:rPr>
              <a:t>i</a:t>
            </a:r>
            <a:r>
              <a:rPr lang="de-DE" sz="800" dirty="0">
                <a:cs typeface="Calibri"/>
              </a:rPr>
              <a:t>e</a:t>
            </a:r>
            <a:r>
              <a:rPr lang="de-DE" sz="800" spc="9" dirty="0">
                <a:cs typeface="Calibri"/>
              </a:rPr>
              <a:t> </a:t>
            </a:r>
            <a:r>
              <a:rPr lang="de-DE" sz="800" spc="4" dirty="0">
                <a:cs typeface="Calibri"/>
              </a:rPr>
              <a:t>W</a:t>
            </a:r>
            <a:r>
              <a:rPr lang="de-DE" sz="800" dirty="0">
                <a:cs typeface="Calibri"/>
              </a:rPr>
              <a:t>and</a:t>
            </a:r>
            <a:r>
              <a:rPr lang="de-DE" sz="800" spc="-4" dirty="0">
                <a:cs typeface="Calibri"/>
              </a:rPr>
              <a:t>ere</a:t>
            </a:r>
            <a:r>
              <a:rPr lang="de-DE" sz="800" dirty="0">
                <a:cs typeface="Calibri"/>
              </a:rPr>
              <a:t>r</a:t>
            </a:r>
            <a:r>
              <a:rPr lang="de-DE" sz="800" spc="9" dirty="0">
                <a:cs typeface="Calibri"/>
              </a:rPr>
              <a:t> </a:t>
            </a:r>
            <a:r>
              <a:rPr lang="de-DE" sz="800" dirty="0">
                <a:cs typeface="Calibri"/>
              </a:rPr>
              <a:t>H</a:t>
            </a:r>
            <a:r>
              <a:rPr lang="de-DE" sz="800" spc="-4" dirty="0">
                <a:cs typeface="Calibri"/>
              </a:rPr>
              <a:t>ö</a:t>
            </a:r>
            <a:r>
              <a:rPr lang="de-DE" sz="800" dirty="0">
                <a:cs typeface="Calibri"/>
              </a:rPr>
              <a:t>he</a:t>
            </a:r>
            <a:r>
              <a:rPr lang="de-DE" sz="800" spc="-4" dirty="0">
                <a:cs typeface="Calibri"/>
              </a:rPr>
              <a:t> ei</a:t>
            </a:r>
            <a:r>
              <a:rPr lang="de-DE" sz="800" dirty="0">
                <a:cs typeface="Calibri"/>
              </a:rPr>
              <a:t>ns</a:t>
            </a:r>
            <a:r>
              <a:rPr lang="de-DE" sz="800" spc="-4" dirty="0">
                <a:cs typeface="Calibri"/>
              </a:rPr>
              <a:t>telle</a:t>
            </a:r>
            <a:r>
              <a:rPr lang="de-DE" sz="800" dirty="0">
                <a:cs typeface="Calibri"/>
              </a:rPr>
              <a:t>n,</a:t>
            </a:r>
            <a:r>
              <a:rPr lang="de-DE" sz="800" spc="39" dirty="0">
                <a:cs typeface="Calibri"/>
              </a:rPr>
              <a:t> </a:t>
            </a:r>
            <a:r>
              <a:rPr lang="de-DE" sz="800" dirty="0">
                <a:cs typeface="Calibri"/>
              </a:rPr>
              <a:t>wäh</a:t>
            </a:r>
            <a:r>
              <a:rPr lang="de-DE" sz="800" spc="-4" dirty="0">
                <a:cs typeface="Calibri"/>
              </a:rPr>
              <a:t>re</a:t>
            </a:r>
            <a:r>
              <a:rPr lang="de-DE" sz="800" dirty="0">
                <a:cs typeface="Calibri"/>
              </a:rPr>
              <a:t>nd</a:t>
            </a:r>
            <a:r>
              <a:rPr lang="de-DE" sz="800" spc="9" dirty="0">
                <a:cs typeface="Calibri"/>
              </a:rPr>
              <a:t> </a:t>
            </a:r>
            <a:r>
              <a:rPr lang="de-DE" sz="800" dirty="0">
                <a:cs typeface="Calibri"/>
              </a:rPr>
              <a:t>das</a:t>
            </a:r>
            <a:r>
              <a:rPr lang="de-DE" sz="800" spc="9" dirty="0">
                <a:cs typeface="Calibri"/>
              </a:rPr>
              <a:t> </a:t>
            </a:r>
            <a:r>
              <a:rPr lang="de-DE" sz="800" dirty="0">
                <a:cs typeface="Calibri"/>
              </a:rPr>
              <a:t>K</a:t>
            </a:r>
            <a:r>
              <a:rPr lang="de-DE" sz="800" spc="-4" dirty="0">
                <a:cs typeface="Calibri"/>
              </a:rPr>
              <a:t>i</a:t>
            </a:r>
            <a:r>
              <a:rPr lang="de-DE" sz="800" dirty="0">
                <a:cs typeface="Calibri"/>
              </a:rPr>
              <a:t>nd </a:t>
            </a:r>
            <a:r>
              <a:rPr lang="de-DE" sz="800" spc="-4" dirty="0">
                <a:cs typeface="Calibri"/>
              </a:rPr>
              <a:t>i</a:t>
            </a:r>
            <a:r>
              <a:rPr lang="de-DE" sz="800" dirty="0">
                <a:cs typeface="Calibri"/>
              </a:rPr>
              <a:t>n</a:t>
            </a:r>
            <a:r>
              <a:rPr lang="de-DE" sz="800" spc="9" dirty="0">
                <a:cs typeface="Calibri"/>
              </a:rPr>
              <a:t> </a:t>
            </a:r>
            <a:r>
              <a:rPr lang="de-DE" sz="800" spc="-4" dirty="0">
                <a:cs typeface="Calibri"/>
              </a:rPr>
              <a:t>i</a:t>
            </a:r>
            <a:r>
              <a:rPr lang="de-DE" sz="800" dirty="0">
                <a:cs typeface="Calibri"/>
              </a:rPr>
              <a:t>hm</a:t>
            </a:r>
            <a:r>
              <a:rPr lang="de-DE" sz="800" spc="-4" dirty="0">
                <a:cs typeface="Calibri"/>
              </a:rPr>
              <a:t> i</a:t>
            </a:r>
            <a:r>
              <a:rPr lang="de-DE" sz="800" dirty="0">
                <a:cs typeface="Calibri"/>
              </a:rPr>
              <a:t>s</a:t>
            </a:r>
            <a:r>
              <a:rPr lang="de-DE" sz="800" spc="-4" dirty="0">
                <a:cs typeface="Calibri"/>
              </a:rPr>
              <a:t>t</a:t>
            </a:r>
            <a:r>
              <a:rPr lang="de-DE" sz="800" dirty="0">
                <a:cs typeface="Calibri"/>
              </a:rPr>
              <a:t>!</a:t>
            </a:r>
          </a:p>
          <a:p>
            <a:pPr marL="12700" marR="1876">
              <a:lnSpc>
                <a:spcPts val="960"/>
              </a:lnSpc>
            </a:pPr>
            <a:r>
              <a:rPr lang="de-DE" sz="800" dirty="0">
                <a:cs typeface="Calibri"/>
              </a:rPr>
              <a:t>21. </a:t>
            </a:r>
            <a:r>
              <a:rPr lang="de-DE" sz="800" spc="-4" dirty="0">
                <a:cs typeface="Calibri"/>
              </a:rPr>
              <a:t>i</a:t>
            </a:r>
            <a:r>
              <a:rPr lang="de-DE" sz="800" spc="4" dirty="0">
                <a:cs typeface="Calibri"/>
              </a:rPr>
              <a:t>m</a:t>
            </a:r>
            <a:r>
              <a:rPr lang="de-DE" sz="800" spc="-4" dirty="0">
                <a:cs typeface="Calibri"/>
              </a:rPr>
              <a:t>me</a:t>
            </a:r>
            <a:r>
              <a:rPr lang="de-DE" sz="800" dirty="0">
                <a:cs typeface="Calibri"/>
              </a:rPr>
              <a:t>r</a:t>
            </a:r>
            <a:r>
              <a:rPr lang="de-DE" sz="800" spc="115" dirty="0">
                <a:cs typeface="Calibri"/>
              </a:rPr>
              <a:t> </a:t>
            </a:r>
            <a:r>
              <a:rPr lang="de-DE" sz="800" dirty="0">
                <a:cs typeface="Calibri"/>
              </a:rPr>
              <a:t>das</a:t>
            </a:r>
            <a:r>
              <a:rPr lang="de-DE" sz="800" spc="115" dirty="0">
                <a:cs typeface="Calibri"/>
              </a:rPr>
              <a:t> </a:t>
            </a:r>
            <a:r>
              <a:rPr lang="de-DE" sz="800" dirty="0">
                <a:cs typeface="Calibri"/>
              </a:rPr>
              <a:t>K</a:t>
            </a:r>
            <a:r>
              <a:rPr lang="de-DE" sz="800" spc="-4" dirty="0">
                <a:cs typeface="Calibri"/>
              </a:rPr>
              <a:t>i</a:t>
            </a:r>
            <a:r>
              <a:rPr lang="de-DE" sz="800" spc="9" dirty="0">
                <a:cs typeface="Calibri"/>
              </a:rPr>
              <a:t>n</a:t>
            </a:r>
            <a:r>
              <a:rPr lang="de-DE" sz="800" dirty="0">
                <a:cs typeface="Calibri"/>
              </a:rPr>
              <a:t>d</a:t>
            </a:r>
            <a:r>
              <a:rPr lang="de-DE" sz="800" spc="120" dirty="0">
                <a:cs typeface="Calibri"/>
              </a:rPr>
              <a:t> </a:t>
            </a:r>
            <a:r>
              <a:rPr lang="de-DE" sz="800" spc="9" dirty="0">
                <a:cs typeface="Calibri"/>
              </a:rPr>
              <a:t>b</a:t>
            </a:r>
            <a:r>
              <a:rPr lang="de-DE" sz="800" spc="-4" dirty="0">
                <a:cs typeface="Calibri"/>
              </a:rPr>
              <a:t>eo</a:t>
            </a:r>
            <a:r>
              <a:rPr lang="de-DE" sz="800" spc="9" dirty="0">
                <a:cs typeface="Calibri"/>
              </a:rPr>
              <a:t>b</a:t>
            </a:r>
            <a:r>
              <a:rPr lang="de-DE" sz="800" dirty="0">
                <a:cs typeface="Calibri"/>
              </a:rPr>
              <a:t>a</a:t>
            </a:r>
            <a:r>
              <a:rPr lang="de-DE" sz="800" spc="-4" dirty="0">
                <a:cs typeface="Calibri"/>
              </a:rPr>
              <a:t>c</a:t>
            </a:r>
            <a:r>
              <a:rPr lang="de-DE" sz="800" dirty="0">
                <a:cs typeface="Calibri"/>
              </a:rPr>
              <a:t>h</a:t>
            </a:r>
            <a:r>
              <a:rPr lang="de-DE" sz="800" spc="-4" dirty="0">
                <a:cs typeface="Calibri"/>
              </a:rPr>
              <a:t>t</a:t>
            </a:r>
            <a:r>
              <a:rPr lang="de-DE" sz="800" spc="4" dirty="0">
                <a:cs typeface="Calibri"/>
              </a:rPr>
              <a:t>e</a:t>
            </a:r>
            <a:r>
              <a:rPr lang="de-DE" sz="800" dirty="0">
                <a:cs typeface="Calibri"/>
              </a:rPr>
              <a:t>n,</a:t>
            </a:r>
            <a:r>
              <a:rPr lang="de-DE" sz="800" spc="120" dirty="0">
                <a:cs typeface="Calibri"/>
              </a:rPr>
              <a:t> </a:t>
            </a:r>
            <a:r>
              <a:rPr lang="de-DE" sz="800" dirty="0">
                <a:cs typeface="Calibri"/>
              </a:rPr>
              <a:t>wäh</a:t>
            </a:r>
            <a:r>
              <a:rPr lang="de-DE" sz="800" spc="-4" dirty="0">
                <a:cs typeface="Calibri"/>
              </a:rPr>
              <a:t>r</a:t>
            </a:r>
            <a:r>
              <a:rPr lang="de-DE" sz="800" spc="4" dirty="0">
                <a:cs typeface="Calibri"/>
              </a:rPr>
              <a:t>e</a:t>
            </a:r>
            <a:r>
              <a:rPr lang="de-DE" sz="800" dirty="0">
                <a:cs typeface="Calibri"/>
              </a:rPr>
              <a:t>nd</a:t>
            </a:r>
            <a:r>
              <a:rPr lang="de-DE" sz="800" spc="130" dirty="0">
                <a:cs typeface="Calibri"/>
              </a:rPr>
              <a:t> </a:t>
            </a:r>
            <a:r>
              <a:rPr lang="de-DE" sz="800" spc="4" dirty="0">
                <a:cs typeface="Calibri"/>
              </a:rPr>
              <a:t>i</a:t>
            </a:r>
            <a:r>
              <a:rPr lang="de-DE" sz="800" dirty="0">
                <a:cs typeface="Calibri"/>
              </a:rPr>
              <a:t>n</a:t>
            </a:r>
            <a:r>
              <a:rPr lang="de-DE" sz="800" spc="115" dirty="0">
                <a:cs typeface="Calibri"/>
              </a:rPr>
              <a:t> </a:t>
            </a:r>
            <a:r>
              <a:rPr lang="de-DE" sz="800" spc="-4" dirty="0">
                <a:cs typeface="Calibri"/>
              </a:rPr>
              <a:t>e</a:t>
            </a:r>
            <a:r>
              <a:rPr lang="de-DE" sz="800" spc="4" dirty="0">
                <a:cs typeface="Calibri"/>
              </a:rPr>
              <a:t>i</a:t>
            </a:r>
            <a:r>
              <a:rPr lang="de-DE" sz="800" dirty="0">
                <a:cs typeface="Calibri"/>
              </a:rPr>
              <a:t>n</a:t>
            </a:r>
            <a:r>
              <a:rPr lang="de-DE" sz="800" spc="-4" dirty="0">
                <a:cs typeface="Calibri"/>
              </a:rPr>
              <a:t>e</a:t>
            </a:r>
            <a:r>
              <a:rPr lang="de-DE" sz="800" dirty="0">
                <a:cs typeface="Calibri"/>
              </a:rPr>
              <a:t>r</a:t>
            </a:r>
            <a:r>
              <a:rPr lang="de-DE" sz="800" spc="115" dirty="0">
                <a:cs typeface="Calibri"/>
              </a:rPr>
              <a:t> </a:t>
            </a:r>
            <a:r>
              <a:rPr lang="de-DE" sz="800" dirty="0">
                <a:cs typeface="Calibri"/>
              </a:rPr>
              <a:t>G</a:t>
            </a:r>
            <a:r>
              <a:rPr lang="de-DE" sz="800" spc="-4" dirty="0">
                <a:cs typeface="Calibri"/>
              </a:rPr>
              <a:t>e</a:t>
            </a:r>
            <a:r>
              <a:rPr lang="de-DE" sz="800" spc="9" dirty="0">
                <a:cs typeface="Calibri"/>
              </a:rPr>
              <a:t>h</a:t>
            </a:r>
            <a:r>
              <a:rPr lang="de-DE" sz="800" dirty="0">
                <a:cs typeface="Calibri"/>
              </a:rPr>
              <a:t>h</a:t>
            </a:r>
            <a:r>
              <a:rPr lang="de-DE" sz="800" spc="4" dirty="0">
                <a:cs typeface="Calibri"/>
              </a:rPr>
              <a:t>il</a:t>
            </a:r>
            <a:r>
              <a:rPr lang="de-DE" sz="800" spc="-4" dirty="0">
                <a:cs typeface="Calibri"/>
              </a:rPr>
              <a:t>f</a:t>
            </a:r>
            <a:r>
              <a:rPr lang="de-DE" sz="800" dirty="0">
                <a:cs typeface="Calibri"/>
              </a:rPr>
              <a:t>e, au</a:t>
            </a:r>
            <a:r>
              <a:rPr lang="de-DE" sz="800" spc="-4" dirty="0">
                <a:cs typeface="Calibri"/>
              </a:rPr>
              <a:t>c</a:t>
            </a:r>
            <a:r>
              <a:rPr lang="de-DE" sz="800" dirty="0">
                <a:cs typeface="Calibri"/>
              </a:rPr>
              <a:t>h</a:t>
            </a:r>
            <a:r>
              <a:rPr lang="de-DE" sz="800" spc="9" dirty="0">
                <a:cs typeface="Calibri"/>
              </a:rPr>
              <a:t> </a:t>
            </a:r>
            <a:r>
              <a:rPr lang="de-DE" sz="800" dirty="0">
                <a:cs typeface="Calibri"/>
              </a:rPr>
              <a:t>w</a:t>
            </a:r>
            <a:r>
              <a:rPr lang="de-DE" sz="800" spc="-4" dirty="0">
                <a:cs typeface="Calibri"/>
              </a:rPr>
              <a:t>e</a:t>
            </a:r>
            <a:r>
              <a:rPr lang="de-DE" sz="800" dirty="0">
                <a:cs typeface="Calibri"/>
              </a:rPr>
              <a:t>nn S</a:t>
            </a:r>
            <a:r>
              <a:rPr lang="de-DE" sz="800" spc="-4" dirty="0">
                <a:cs typeface="Calibri"/>
              </a:rPr>
              <a:t>i</a:t>
            </a:r>
            <a:r>
              <a:rPr lang="de-DE" sz="800" dirty="0">
                <a:cs typeface="Calibri"/>
              </a:rPr>
              <a:t>e</a:t>
            </a:r>
            <a:r>
              <a:rPr lang="de-DE" sz="800" spc="-4" dirty="0">
                <a:cs typeface="Calibri"/>
              </a:rPr>
              <a:t> </a:t>
            </a:r>
            <a:r>
              <a:rPr lang="de-DE" sz="800" dirty="0">
                <a:cs typeface="Calibri"/>
              </a:rPr>
              <a:t>S</a:t>
            </a:r>
            <a:r>
              <a:rPr lang="de-DE" sz="800" spc="-4" dirty="0">
                <a:cs typeface="Calibri"/>
              </a:rPr>
              <a:t>to</a:t>
            </a:r>
            <a:r>
              <a:rPr lang="de-DE" sz="800" dirty="0">
                <a:cs typeface="Calibri"/>
              </a:rPr>
              <a:t>pp</a:t>
            </a:r>
            <a:r>
              <a:rPr lang="de-DE" sz="800" spc="-4" dirty="0">
                <a:cs typeface="Calibri"/>
              </a:rPr>
              <a:t>e</a:t>
            </a:r>
            <a:r>
              <a:rPr lang="de-DE" sz="800" dirty="0">
                <a:cs typeface="Calibri"/>
              </a:rPr>
              <a:t>r</a:t>
            </a:r>
            <a:r>
              <a:rPr lang="de-DE" sz="800" spc="-4" dirty="0">
                <a:cs typeface="Calibri"/>
              </a:rPr>
              <a:t> </a:t>
            </a:r>
            <a:r>
              <a:rPr lang="de-DE" sz="800" dirty="0">
                <a:cs typeface="Calibri"/>
              </a:rPr>
              <a:t>s</a:t>
            </a:r>
            <a:r>
              <a:rPr lang="de-DE" sz="800" spc="-4" dirty="0">
                <a:cs typeface="Calibri"/>
              </a:rPr>
              <a:t>etze</a:t>
            </a:r>
            <a:r>
              <a:rPr lang="de-DE" sz="800" dirty="0">
                <a:cs typeface="Calibri"/>
              </a:rPr>
              <a:t>n.</a:t>
            </a:r>
          </a:p>
        </p:txBody>
      </p:sp>
      <p:sp>
        <p:nvSpPr>
          <p:cNvPr id="10" name="TextBox 13"/>
          <p:cNvSpPr txBox="1"/>
          <p:nvPr/>
        </p:nvSpPr>
        <p:spPr>
          <a:xfrm>
            <a:off x="4788024" y="2999330"/>
            <a:ext cx="3888432"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de-DE" sz="1000" b="1" dirty="0" smtClean="0"/>
              <a:t>TEILE</a:t>
            </a:r>
            <a:endParaRPr lang="bg-BG" sz="1000" b="1" dirty="0">
              <a:solidFill>
                <a:schemeClr val="tx1"/>
              </a:solidFill>
              <a:cs typeface="Arial" pitchFamily="34" charset="0"/>
            </a:endParaRPr>
          </a:p>
        </p:txBody>
      </p:sp>
      <p:sp>
        <p:nvSpPr>
          <p:cNvPr id="11" name="TextBox 12"/>
          <p:cNvSpPr txBox="1"/>
          <p:nvPr/>
        </p:nvSpPr>
        <p:spPr>
          <a:xfrm>
            <a:off x="4763616" y="3251338"/>
            <a:ext cx="1980220" cy="584775"/>
          </a:xfrm>
          <a:prstGeom prst="rect">
            <a:avLst/>
          </a:prstGeom>
          <a:noFill/>
        </p:spPr>
        <p:txBody>
          <a:bodyPr wrap="square" rtlCol="0">
            <a:spAutoFit/>
          </a:bodyPr>
          <a:lstStyle/>
          <a:p>
            <a:r>
              <a:rPr lang="de-DE" sz="800" b="1" dirty="0" smtClean="0"/>
              <a:t>1. Teileliste</a:t>
            </a:r>
            <a:r>
              <a:rPr lang="de-DE" sz="800" b="1" dirty="0"/>
              <a:t>:</a:t>
            </a:r>
            <a:r>
              <a:rPr lang="de-DE" sz="800" dirty="0"/>
              <a:t/>
            </a:r>
            <a:br>
              <a:rPr lang="de-DE" sz="800" dirty="0"/>
            </a:br>
            <a:r>
              <a:rPr lang="de-DE" sz="800" dirty="0"/>
              <a:t>A. Körper der Babygehhilfe </a:t>
            </a:r>
            <a:endParaRPr lang="de-DE" sz="800" dirty="0" smtClean="0"/>
          </a:p>
          <a:p>
            <a:r>
              <a:rPr lang="de-DE" sz="800" dirty="0" smtClean="0"/>
              <a:t>B</a:t>
            </a:r>
            <a:r>
              <a:rPr lang="de-DE" sz="800" dirty="0"/>
              <a:t>. </a:t>
            </a:r>
            <a:r>
              <a:rPr lang="de-DE" sz="800" dirty="0" err="1"/>
              <a:t>Spielzeugsrohre</a:t>
            </a:r>
            <a:r>
              <a:rPr lang="de-DE" sz="800" dirty="0"/>
              <a:t>   </a:t>
            </a:r>
            <a:endParaRPr lang="en-US" sz="800" dirty="0"/>
          </a:p>
          <a:p>
            <a:r>
              <a:rPr lang="de-DE" sz="800" dirty="0"/>
              <a:t>  C. Sitz            </a:t>
            </a:r>
            <a:endParaRPr lang="en-US" sz="800" dirty="0"/>
          </a:p>
        </p:txBody>
      </p:sp>
      <p:sp>
        <p:nvSpPr>
          <p:cNvPr id="12" name="Правоъгълник 7"/>
          <p:cNvSpPr/>
          <p:nvPr/>
        </p:nvSpPr>
        <p:spPr>
          <a:xfrm>
            <a:off x="7020272" y="3251338"/>
            <a:ext cx="1597016" cy="461665"/>
          </a:xfrm>
          <a:prstGeom prst="rect">
            <a:avLst/>
          </a:prstGeom>
        </p:spPr>
        <p:txBody>
          <a:bodyPr wrap="square">
            <a:spAutoFit/>
          </a:bodyPr>
          <a:lstStyle/>
          <a:p>
            <a:r>
              <a:rPr lang="de-DE" sz="800" dirty="0"/>
              <a:t>D. Е. Räder</a:t>
            </a:r>
            <a:endParaRPr lang="en-US" sz="800" dirty="0"/>
          </a:p>
          <a:p>
            <a:r>
              <a:rPr lang="de-DE" sz="800" dirty="0"/>
              <a:t> F. Verriegelungen    </a:t>
            </a:r>
            <a:endParaRPr lang="en-US" sz="800" dirty="0"/>
          </a:p>
          <a:p>
            <a:r>
              <a:rPr lang="de-DE" sz="800" dirty="0"/>
              <a:t> </a:t>
            </a:r>
            <a:r>
              <a:rPr lang="de-DE" sz="800" dirty="0" smtClean="0"/>
              <a:t>G</a:t>
            </a:r>
            <a:r>
              <a:rPr lang="de-DE" sz="800" dirty="0"/>
              <a:t>. Schraube</a:t>
            </a:r>
            <a:endParaRPr lang="bg-BG" sz="800" dirty="0"/>
          </a:p>
        </p:txBody>
      </p:sp>
      <p:sp>
        <p:nvSpPr>
          <p:cNvPr id="13" name="TextBox 13"/>
          <p:cNvSpPr txBox="1"/>
          <p:nvPr/>
        </p:nvSpPr>
        <p:spPr>
          <a:xfrm>
            <a:off x="4763836" y="3827402"/>
            <a:ext cx="391262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de-DE" sz="1000" b="1" dirty="0"/>
              <a:t>BEDIENUNGSANLEITUNG</a:t>
            </a:r>
            <a:endParaRPr lang="bg-BG" sz="1000" b="1" dirty="0">
              <a:solidFill>
                <a:schemeClr val="tx1"/>
              </a:solidFill>
              <a:cs typeface="Arial" pitchFamily="34" charset="0"/>
            </a:endParaRPr>
          </a:p>
        </p:txBody>
      </p:sp>
      <p:sp>
        <p:nvSpPr>
          <p:cNvPr id="14" name="TextBox 14"/>
          <p:cNvSpPr txBox="1"/>
          <p:nvPr/>
        </p:nvSpPr>
        <p:spPr>
          <a:xfrm>
            <a:off x="4763836" y="4058234"/>
            <a:ext cx="3853452" cy="461665"/>
          </a:xfrm>
          <a:prstGeom prst="rect">
            <a:avLst/>
          </a:prstGeom>
          <a:noFill/>
        </p:spPr>
        <p:txBody>
          <a:bodyPr wrap="square" rtlCol="0">
            <a:spAutoFit/>
          </a:bodyPr>
          <a:lstStyle/>
          <a:p>
            <a:r>
              <a:rPr lang="de-DE" sz="800" dirty="0"/>
              <a:t>Bitte folgen Sie die Anweisungen zum Zusammenbau des Produkts. Nach jedem Schritt zum Einbau stellen Sie sich sicher, dass Sie die einzelnen Teile des Produkts korrekt angeschlossen und fixiert haben.</a:t>
            </a:r>
            <a:endParaRPr lang="bg-BG" sz="800" dirty="0" smtClean="0"/>
          </a:p>
        </p:txBody>
      </p:sp>
      <p:sp>
        <p:nvSpPr>
          <p:cNvPr id="15" name="TextBox 39"/>
          <p:cNvSpPr txBox="1"/>
          <p:nvPr/>
        </p:nvSpPr>
        <p:spPr>
          <a:xfrm>
            <a:off x="4788024" y="4484185"/>
            <a:ext cx="3888432" cy="1200329"/>
          </a:xfrm>
          <a:prstGeom prst="rect">
            <a:avLst/>
          </a:prstGeom>
          <a:noFill/>
        </p:spPr>
        <p:txBody>
          <a:bodyPr wrap="square" rtlCol="0">
            <a:spAutoFit/>
          </a:bodyPr>
          <a:lstStyle/>
          <a:p>
            <a:r>
              <a:rPr lang="de-DE" sz="800" dirty="0" smtClean="0"/>
              <a:t>2</a:t>
            </a:r>
            <a:r>
              <a:rPr lang="de-DE" sz="800" dirty="0"/>
              <a:t>. Klappen Sie den Rollator aus, bis Sie "Klick" hören.</a:t>
            </a:r>
          </a:p>
          <a:p>
            <a:r>
              <a:rPr lang="de-DE" sz="800" dirty="0"/>
              <a:t>3. Legen Sie die Stopper auf die Basis des Rollators.</a:t>
            </a:r>
          </a:p>
          <a:p>
            <a:r>
              <a:rPr lang="de-DE" sz="800" dirty="0"/>
              <a:t>4. Befestigen Sie den Sitz an der Laufhilfe, während Sie die Klammern in die entsprechenden Öffnungen einführen.</a:t>
            </a:r>
          </a:p>
          <a:p>
            <a:r>
              <a:rPr lang="de-DE" sz="800" dirty="0"/>
              <a:t>5. Befestigen Sie die Spielzeuge an der Spielzeugstange, da Sie darauf achten, die Klammern in die Löcher einzuführen</a:t>
            </a:r>
            <a:r>
              <a:rPr lang="de-DE" sz="800" dirty="0" smtClean="0"/>
              <a:t>.</a:t>
            </a:r>
            <a:r>
              <a:rPr lang="bg-BG" sz="800" dirty="0" smtClean="0"/>
              <a:t> </a:t>
            </a:r>
            <a:r>
              <a:rPr lang="de-DE" sz="800" dirty="0"/>
              <a:t>Drehen Sie danach die Klammern nach links oder rechts, um das Spielzeug zu verriegeln.</a:t>
            </a:r>
          </a:p>
          <a:p>
            <a:r>
              <a:rPr lang="de-DE" sz="800" dirty="0" smtClean="0"/>
              <a:t>6</a:t>
            </a:r>
            <a:r>
              <a:rPr lang="de-DE" sz="800" dirty="0"/>
              <a:t>. </a:t>
            </a:r>
            <a:r>
              <a:rPr lang="de-DE" sz="800" dirty="0" smtClean="0"/>
              <a:t>Daumen </a:t>
            </a:r>
            <a:r>
              <a:rPr lang="de-DE" sz="800" dirty="0"/>
              <a:t>zum Anheben und Absenken des Gehgeräts.</a:t>
            </a:r>
            <a:endParaRPr lang="de-DE" sz="800" dirty="0"/>
          </a:p>
          <a:p>
            <a:r>
              <a:rPr lang="de-DE" sz="800" dirty="0"/>
              <a:t>7. So sieht der zusammengebaute Rollator aus.</a:t>
            </a:r>
            <a:endParaRPr lang="bg-BG" sz="800" dirty="0"/>
          </a:p>
        </p:txBody>
      </p:sp>
      <p:sp>
        <p:nvSpPr>
          <p:cNvPr id="16" name="TextBox 66"/>
          <p:cNvSpPr txBox="1"/>
          <p:nvPr/>
        </p:nvSpPr>
        <p:spPr>
          <a:xfrm>
            <a:off x="4788024" y="5715329"/>
            <a:ext cx="3888432" cy="707886"/>
          </a:xfrm>
          <a:prstGeom prst="rect">
            <a:avLst/>
          </a:prstGeom>
          <a:noFill/>
        </p:spPr>
        <p:txBody>
          <a:bodyPr wrap="square" rtlCol="0">
            <a:spAutoFit/>
          </a:bodyPr>
          <a:lstStyle/>
          <a:p>
            <a:pPr algn="ctr"/>
            <a:r>
              <a:rPr lang="de-DE" sz="800" b="1" dirty="0" smtClean="0"/>
              <a:t>ACHTUNG- </a:t>
            </a:r>
            <a:r>
              <a:rPr lang="de-DE" sz="800" b="1" dirty="0"/>
              <a:t>GEFAHR VOR FALLEN VOM </a:t>
            </a:r>
            <a:r>
              <a:rPr lang="de-DE" sz="800" b="1" dirty="0" smtClean="0"/>
              <a:t>TREPPEN!</a:t>
            </a:r>
          </a:p>
          <a:p>
            <a:pPr algn="ctr"/>
            <a:r>
              <a:rPr lang="de-DE" sz="800" dirty="0"/>
              <a:t>UM DIE GEFAHR VOR VERLETZUNGEN UND TOD ZU VERMEIDEN, BEHINDERN SIE DEN ZUGANG ZU TREPPEN UND UNEBEBEN OBERFLÄCHEN. DIE VERRIEGELUNGEN VERMEIDEN NICHT DIE VERLETZUNGEN, FALLS SIE SICH NICHT UM DIE SICHERUNG DES RAUMES KÜMMERN. NIE DAS KIND UNBEAUFSICHTIGT </a:t>
            </a:r>
            <a:r>
              <a:rPr lang="de-DE" sz="800" dirty="0" smtClean="0"/>
              <a:t>LASSEN.</a:t>
            </a:r>
          </a:p>
        </p:txBody>
      </p:sp>
      <p:sp>
        <p:nvSpPr>
          <p:cNvPr id="17" name="TextBox 25"/>
          <p:cNvSpPr txBox="1"/>
          <p:nvPr/>
        </p:nvSpPr>
        <p:spPr>
          <a:xfrm>
            <a:off x="8491024" y="6537083"/>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13</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26335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29"/>
          <p:cNvSpPr txBox="1"/>
          <p:nvPr/>
        </p:nvSpPr>
        <p:spPr>
          <a:xfrm>
            <a:off x="179512" y="116632"/>
            <a:ext cx="3852936" cy="276999"/>
          </a:xfrm>
          <a:prstGeom prst="rect">
            <a:avLst/>
          </a:prstGeom>
          <a:noFill/>
        </p:spPr>
        <p:txBody>
          <a:bodyPr wrap="square" rtlCol="0">
            <a:spAutoFit/>
          </a:bodyPr>
          <a:lstStyle/>
          <a:p>
            <a:pPr algn="ctr"/>
            <a:r>
              <a:rPr lang="bg-BG" sz="1200" b="1" dirty="0" smtClean="0"/>
              <a:t>ЧАСТИ/</a:t>
            </a:r>
            <a:r>
              <a:rPr lang="en-US" sz="1200" b="1" dirty="0" smtClean="0"/>
              <a:t>PARTS/TEILE/ </a:t>
            </a:r>
            <a:r>
              <a:rPr lang="el-GR" sz="1200" b="1" dirty="0" smtClean="0"/>
              <a:t>ΕΞΑΡΤΗΜΑΤΑ</a:t>
            </a:r>
            <a:endParaRPr lang="bg-BG" sz="1200" b="1" dirty="0"/>
          </a:p>
        </p:txBody>
      </p:sp>
      <p:sp>
        <p:nvSpPr>
          <p:cNvPr id="12" name="TextBox 29"/>
          <p:cNvSpPr txBox="1"/>
          <p:nvPr/>
        </p:nvSpPr>
        <p:spPr>
          <a:xfrm>
            <a:off x="179512" y="2636912"/>
            <a:ext cx="3852936" cy="461665"/>
          </a:xfrm>
          <a:prstGeom prst="rect">
            <a:avLst/>
          </a:prstGeom>
          <a:noFill/>
        </p:spPr>
        <p:txBody>
          <a:bodyPr wrap="square" rtlCol="0">
            <a:spAutoFit/>
          </a:bodyPr>
          <a:lstStyle/>
          <a:p>
            <a:pPr algn="ctr"/>
            <a:r>
              <a:rPr lang="bg-BG" sz="1200" b="1" dirty="0" smtClean="0"/>
              <a:t>СГЛОБЯВАНЕ/</a:t>
            </a:r>
            <a:r>
              <a:rPr lang="en-US" sz="1200" b="1" dirty="0" smtClean="0"/>
              <a:t>ASSEMBLING/MONTAGE/ </a:t>
            </a:r>
            <a:r>
              <a:rPr lang="el-GR" sz="1200" b="1" dirty="0" smtClean="0"/>
              <a:t>ΣΥΝΑΡΜΟΛΟΓΗΣΗ</a:t>
            </a:r>
            <a:endParaRPr lang="bg-BG" sz="1200" b="1" dirty="0"/>
          </a:p>
        </p:txBody>
      </p:sp>
      <p:sp>
        <p:nvSpPr>
          <p:cNvPr id="19" name="TextBox 9"/>
          <p:cNvSpPr txBox="1"/>
          <p:nvPr/>
        </p:nvSpPr>
        <p:spPr>
          <a:xfrm>
            <a:off x="41690" y="6586741"/>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sp>
        <p:nvSpPr>
          <p:cNvPr id="25" name="Rectangle 24"/>
          <p:cNvSpPr/>
          <p:nvPr/>
        </p:nvSpPr>
        <p:spPr>
          <a:xfrm>
            <a:off x="4572000" y="116632"/>
            <a:ext cx="4572000" cy="1077218"/>
          </a:xfrm>
          <a:prstGeom prst="rect">
            <a:avLst/>
          </a:prstGeom>
        </p:spPr>
        <p:txBody>
          <a:bodyPr>
            <a:spAutoFit/>
          </a:bodyPr>
          <a:lstStyle/>
          <a:p>
            <a:pPr lvl="0"/>
            <a:r>
              <a:rPr lang="ru-RU"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Если не используете ходунки, пожалуйста, храните их в сухом, проветриваемом и безопасном месте. Не храните изделие в пыльной, влажной комнате с очень низкими или очень высокими температурами окружающей среды.</a:t>
            </a:r>
            <a:endParaRPr lang="bg-BG" sz="1200" dirty="0">
              <a:solidFill>
                <a:prstClr val="black"/>
              </a:solidFill>
              <a:latin typeface="Times New Roman" panose="02020603050405020304" pitchFamily="18" charset="0"/>
              <a:ea typeface="Times New Roman" panose="02020603050405020304" pitchFamily="18" charset="0"/>
            </a:endParaRPr>
          </a:p>
          <a:p>
            <a:pPr lvl="0"/>
            <a:r>
              <a:rPr lang="ru-RU"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 При развертывании ходунков, всегда убедитесь, что механизм опоры правильно заблокирован перед размещением ребёнка на ходунки.</a:t>
            </a:r>
            <a:endParaRPr lang="bg-BG" sz="1200" dirty="0">
              <a:solidFill>
                <a:prstClr val="black"/>
              </a:solidFill>
              <a:latin typeface="Times New Roman" panose="02020603050405020304" pitchFamily="18" charset="0"/>
              <a:ea typeface="Times New Roman" panose="02020603050405020304" pitchFamily="18" charset="0"/>
            </a:endParaRPr>
          </a:p>
          <a:p>
            <a:pPr lvl="0"/>
            <a:r>
              <a:rPr lang="ru-RU"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6. Ткани ходунков очищаются теплой водой и мягким мылом. После очистки, дайте ходунки высохнуть полностью перед использованием. Категорически запрещается складывать и собирать их до полного высыхания.</a:t>
            </a:r>
            <a:endParaRPr lang="bg-BG" sz="1200" dirty="0">
              <a:solidFill>
                <a:prstClr val="black"/>
              </a:solidFill>
              <a:latin typeface="Times New Roman" panose="02020603050405020304" pitchFamily="18" charset="0"/>
              <a:ea typeface="Times New Roman" panose="02020603050405020304" pitchFamily="18" charset="0"/>
            </a:endParaRPr>
          </a:p>
        </p:txBody>
      </p:sp>
      <p:sp>
        <p:nvSpPr>
          <p:cNvPr id="26" name="TextBox 16"/>
          <p:cNvSpPr txBox="1"/>
          <p:nvPr/>
        </p:nvSpPr>
        <p:spPr>
          <a:xfrm>
            <a:off x="4572000" y="1124744"/>
            <a:ext cx="3960000" cy="1077218"/>
          </a:xfrm>
          <a:prstGeom prst="rect">
            <a:avLst/>
          </a:prstGeom>
          <a:noFill/>
        </p:spPr>
        <p:txBody>
          <a:bodyPr wrap="square" rtlCol="0">
            <a:spAutoFit/>
          </a:bodyPr>
          <a:lstStyle/>
          <a:p>
            <a:pPr algn="just"/>
            <a:r>
              <a:rPr lang="ru-RU" sz="800" dirty="0"/>
              <a:t>7. Не используйте сильные моющие средства, отбеливатель или моющие средства с абразивными частицами для очистки изделия. Запрещается чистить его в стиральной машине, сушилке, путем химчистки, отбеливания и отжима.</a:t>
            </a:r>
          </a:p>
          <a:p>
            <a:pPr algn="just"/>
            <a:r>
              <a:rPr lang="ru-RU" sz="800" dirty="0"/>
              <a:t>8. Очистите пластиковые детали влажной тканью и высушите сухой мягкой тканью.</a:t>
            </a:r>
          </a:p>
          <a:p>
            <a:pPr algn="just"/>
            <a:r>
              <a:rPr lang="ru-RU" sz="800" dirty="0"/>
              <a:t>9. Не оставляйте изделие на вредное воздействие внешних факторов - прямых солнечных лучей, дождя, снега или ветра. Это может привести к повреждению пластиковых деталей и выцветанию ткани ходунков.</a:t>
            </a:r>
          </a:p>
          <a:p>
            <a:pPr algn="just"/>
            <a:endParaRPr lang="bg-BG" sz="800" dirty="0" smtClean="0"/>
          </a:p>
        </p:txBody>
      </p:sp>
      <p:sp>
        <p:nvSpPr>
          <p:cNvPr id="27" name="Rectangle 26"/>
          <p:cNvSpPr/>
          <p:nvPr/>
        </p:nvSpPr>
        <p:spPr>
          <a:xfrm>
            <a:off x="5722004" y="2201962"/>
            <a:ext cx="2592288" cy="830997"/>
          </a:xfrm>
          <a:prstGeom prst="rect">
            <a:avLst/>
          </a:prstGeom>
        </p:spPr>
        <p:txBody>
          <a:bodyPr wrap="square">
            <a:spAutoFit/>
          </a:bodyPr>
          <a:lstStyle/>
          <a:p>
            <a:pPr algn="ctr"/>
            <a:r>
              <a:rPr lang="ru-RU" sz="800" b="1" dirty="0"/>
              <a:t>Импортер: Мони Трейд </a:t>
            </a:r>
            <a:r>
              <a:rPr lang="ru-RU" sz="800" b="1" dirty="0" smtClean="0"/>
              <a:t>ООД</a:t>
            </a:r>
            <a:r>
              <a:rPr lang="ru-RU" sz="800" b="1" dirty="0"/>
              <a:t/>
            </a:r>
            <a:br>
              <a:rPr lang="ru-RU" sz="800" b="1" dirty="0"/>
            </a:br>
            <a:r>
              <a:rPr lang="ru-RU" sz="800" b="1" dirty="0" smtClean="0"/>
              <a:t>Сделано для: </a:t>
            </a:r>
            <a:r>
              <a:rPr lang="en-US" sz="800" b="1" dirty="0" err="1" smtClean="0"/>
              <a:t>Cangaroo</a:t>
            </a:r>
            <a:endParaRPr lang="ru-RU" sz="800" b="1" dirty="0"/>
          </a:p>
          <a:p>
            <a:pPr algn="ctr"/>
            <a:r>
              <a:rPr lang="ru-RU" sz="800" b="1" dirty="0"/>
              <a:t>Адрес: Болгария, г. София, </a:t>
            </a:r>
          </a:p>
          <a:p>
            <a:pPr algn="ctr"/>
            <a:r>
              <a:rPr lang="ru-RU" sz="800" b="1" dirty="0"/>
              <a:t>Кв. Требич - стопански двор</a:t>
            </a:r>
          </a:p>
          <a:p>
            <a:pPr algn="ctr"/>
            <a:r>
              <a:rPr lang="ru-RU" sz="800" b="1" dirty="0"/>
              <a:t>Тел.: 02/936 07 90</a:t>
            </a:r>
          </a:p>
          <a:p>
            <a:pPr algn="ctr"/>
            <a:r>
              <a:rPr lang="ru-RU" sz="800" b="1" dirty="0"/>
              <a:t>Веб: www.cangaroo-bg.com</a:t>
            </a:r>
          </a:p>
        </p:txBody>
      </p:sp>
      <p:sp>
        <p:nvSpPr>
          <p:cNvPr id="28" name="TextBox 25"/>
          <p:cNvSpPr txBox="1"/>
          <p:nvPr/>
        </p:nvSpPr>
        <p:spPr>
          <a:xfrm>
            <a:off x="8650171" y="6550138"/>
            <a:ext cx="360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23</a:t>
            </a:r>
            <a:endParaRPr lang="bg-BG" sz="900" b="1" dirty="0">
              <a:latin typeface="Arial" pitchFamily="34" charset="0"/>
              <a:cs typeface="Arial"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095" y="453528"/>
            <a:ext cx="3121770" cy="2099787"/>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483" y="3074432"/>
            <a:ext cx="1689713" cy="1095627"/>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83768" y="3041418"/>
            <a:ext cx="1765613" cy="1128641"/>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9690" y="4251519"/>
            <a:ext cx="1740021" cy="1081957"/>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83767" y="4229502"/>
            <a:ext cx="1765613" cy="115790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956" y="5387402"/>
            <a:ext cx="1718817" cy="1145100"/>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21148" y="5475771"/>
            <a:ext cx="1757196" cy="1172266"/>
          </a:xfrm>
          <a:prstGeom prst="rect">
            <a:avLst/>
          </a:prstGeom>
        </p:spPr>
      </p:pic>
    </p:spTree>
    <p:extLst>
      <p:ext uri="{BB962C8B-B14F-4D97-AF65-F5344CB8AC3E}">
        <p14:creationId xmlns:p14="http://schemas.microsoft.com/office/powerpoint/2010/main" val="128606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29"/>
          <p:cNvSpPr txBox="1"/>
          <p:nvPr/>
        </p:nvSpPr>
        <p:spPr>
          <a:xfrm>
            <a:off x="35496" y="233353"/>
            <a:ext cx="3960000" cy="1323439"/>
          </a:xfrm>
          <a:prstGeom prst="rect">
            <a:avLst/>
          </a:prstGeom>
          <a:noFill/>
        </p:spPr>
        <p:txBody>
          <a:bodyPr wrap="square" rtlCol="0">
            <a:spAutoFit/>
          </a:bodyPr>
          <a:lstStyle/>
          <a:p>
            <a:pPr algn="just"/>
            <a:r>
              <a:rPr lang="bg-BG" sz="800" dirty="0" smtClean="0"/>
              <a:t>Този продукт отговаря на Европейски стандарт </a:t>
            </a:r>
            <a:r>
              <a:rPr lang="en-US" sz="800" dirty="0" smtClean="0"/>
              <a:t>EN 1273:2005 – </a:t>
            </a:r>
            <a:r>
              <a:rPr lang="bg-BG" sz="800" dirty="0" smtClean="0"/>
              <a:t>Изделия за отглеждане на малки деца. </a:t>
            </a:r>
            <a:r>
              <a:rPr lang="bg-BG" sz="800" dirty="0" err="1" smtClean="0"/>
              <a:t>Проходилки</a:t>
            </a:r>
            <a:r>
              <a:rPr lang="bg-BG" sz="800" dirty="0" smtClean="0"/>
              <a:t> за бебета. </a:t>
            </a:r>
            <a:r>
              <a:rPr lang="bg-BG" sz="800" dirty="0" err="1" smtClean="0"/>
              <a:t>Проходилката</a:t>
            </a:r>
            <a:r>
              <a:rPr lang="bg-BG" sz="800" dirty="0" smtClean="0"/>
              <a:t> е предназначена за употреба от деца, които могат да седят в седнало положение без чужда помощ, на възраст приблизително 6 месеца и тегло максимум до 12 кг.</a:t>
            </a:r>
          </a:p>
          <a:p>
            <a:pPr algn="just"/>
            <a:r>
              <a:rPr lang="bg-BG" sz="800" dirty="0" smtClean="0"/>
              <a:t>ВНИМАНИЕ! ВАШЕТО ДЕТЕ ЩЕ БЪДЕ МАКСИМАЛНО ЗАЩИТЕНО, АКО СПАЗВАТЕ ПРЕПОРЪКИТЕ И УКАЗАНИЯТА ОТ ИНСТРУКЦИЯТА! Обърнете внимание на предупрежденията за безопасна употреба и осигурете всички необходими предпазни мерки, за да предотвратите риска от нараняване или увреждане на детето, ако не спазвате и не се съобразявате с тези указания и препоръки! Уверете се, че всеки, който ползва </a:t>
            </a:r>
            <a:r>
              <a:rPr lang="bg-BG" sz="800" dirty="0" err="1" smtClean="0"/>
              <a:t>проходилката</a:t>
            </a:r>
            <a:r>
              <a:rPr lang="bg-BG" sz="800" dirty="0" smtClean="0"/>
              <a:t> е запознат с инструкцията и я спазва.</a:t>
            </a:r>
            <a:endParaRPr lang="bg-BG" sz="800" dirty="0"/>
          </a:p>
        </p:txBody>
      </p:sp>
      <p:sp>
        <p:nvSpPr>
          <p:cNvPr id="11" name="TextBox 48"/>
          <p:cNvSpPr txBox="1"/>
          <p:nvPr/>
        </p:nvSpPr>
        <p:spPr>
          <a:xfrm>
            <a:off x="35496" y="1520808"/>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ПРЕПОРЪКИ И ПРЕДУПРЕЖДЕНИЯ ЗА БЕЗОПАСНА УПОТРЕБА</a:t>
            </a:r>
            <a:endParaRPr lang="bg-BG" sz="900" b="1" dirty="0">
              <a:solidFill>
                <a:schemeClr val="tx1"/>
              </a:solidFill>
              <a:cs typeface="Arial" pitchFamily="34" charset="0"/>
            </a:endParaRPr>
          </a:p>
        </p:txBody>
      </p:sp>
      <p:sp>
        <p:nvSpPr>
          <p:cNvPr id="12" name="TextBox 49"/>
          <p:cNvSpPr txBox="1"/>
          <p:nvPr/>
        </p:nvSpPr>
        <p:spPr>
          <a:xfrm>
            <a:off x="35496" y="1700808"/>
            <a:ext cx="3960000" cy="461665"/>
          </a:xfrm>
          <a:prstGeom prst="rect">
            <a:avLst/>
          </a:prstGeom>
          <a:noFill/>
        </p:spPr>
        <p:txBody>
          <a:bodyPr wrap="square" rtlCol="0">
            <a:spAutoFit/>
          </a:bodyPr>
          <a:lstStyle/>
          <a:p>
            <a:pPr algn="ctr"/>
            <a:r>
              <a:rPr lang="bg-BG" sz="800" b="1" dirty="0" smtClean="0">
                <a:cs typeface="Arial" pitchFamily="34" charset="0"/>
              </a:rPr>
              <a:t>ПРОЧЕТЕТЕ ТЕЗИ ИНСТРУКЦИИ ВНИМАТЕЛНО ПРЕДИ УПОТРЕБАТА НА ПРОДУКТА И ГИ ЗАПАЗЕТЕ ЗА БЪДЕЩА СПРАВКА. ПРАВИЛНАТА УПОТРЕБА И ПОДДРЪЖКА НА ТОЗИ ПРОДУКТ Е ИЗКЛЮЧИТЕЛНО ВАЖНА.</a:t>
            </a:r>
          </a:p>
        </p:txBody>
      </p:sp>
      <p:pic>
        <p:nvPicPr>
          <p:cNvPr id="13" name="Picture 50" descr="НЕ ОСТАВЯЙТЕ ДЕТЕТО БЕЗ НАДЗОР.jpg"/>
          <p:cNvPicPr>
            <a:picLocks noChangeAspect="1"/>
          </p:cNvPicPr>
          <p:nvPr/>
        </p:nvPicPr>
        <p:blipFill>
          <a:blip r:embed="rId2" cstate="print"/>
          <a:stretch>
            <a:fillRect/>
          </a:stretch>
        </p:blipFill>
        <p:spPr>
          <a:xfrm>
            <a:off x="1326411" y="2162473"/>
            <a:ext cx="1367968" cy="744783"/>
          </a:xfrm>
          <a:prstGeom prst="rect">
            <a:avLst/>
          </a:prstGeom>
        </p:spPr>
      </p:pic>
      <p:sp>
        <p:nvSpPr>
          <p:cNvPr id="14" name="TextBox 51"/>
          <p:cNvSpPr txBox="1"/>
          <p:nvPr/>
        </p:nvSpPr>
        <p:spPr>
          <a:xfrm>
            <a:off x="47163" y="2864370"/>
            <a:ext cx="3960000" cy="3662541"/>
          </a:xfrm>
          <a:prstGeom prst="rect">
            <a:avLst/>
          </a:prstGeom>
          <a:noFill/>
        </p:spPr>
        <p:txBody>
          <a:bodyPr wrap="square" rtlCol="0">
            <a:spAutoFit/>
          </a:bodyPr>
          <a:lstStyle/>
          <a:p>
            <a:pPr algn="just"/>
            <a:r>
              <a:rPr lang="ru-RU" sz="800" b="1" dirty="0"/>
              <a:t>Важно: </a:t>
            </a:r>
            <a:r>
              <a:rPr lang="ru-RU" sz="800" b="1" dirty="0" err="1"/>
              <a:t>Прочетете</a:t>
            </a:r>
            <a:r>
              <a:rPr lang="ru-RU" sz="800" b="1" dirty="0"/>
              <a:t> </a:t>
            </a:r>
            <a:r>
              <a:rPr lang="ru-RU" sz="800" b="1" dirty="0" err="1"/>
              <a:t>внимателно</a:t>
            </a:r>
            <a:r>
              <a:rPr lang="ru-RU" sz="800" b="1" dirty="0"/>
              <a:t> </a:t>
            </a:r>
            <a:r>
              <a:rPr lang="ru-RU" sz="800" b="1" dirty="0" err="1"/>
              <a:t>инструкциите</a:t>
            </a:r>
            <a:r>
              <a:rPr lang="ru-RU" sz="800" b="1" dirty="0"/>
              <a:t> </a:t>
            </a:r>
            <a:r>
              <a:rPr lang="ru-RU" sz="800" b="1" dirty="0" err="1"/>
              <a:t>преди</a:t>
            </a:r>
            <a:r>
              <a:rPr lang="ru-RU" sz="800" b="1" dirty="0"/>
              <a:t> </a:t>
            </a:r>
            <a:r>
              <a:rPr lang="ru-RU" sz="800" b="1" dirty="0" err="1"/>
              <a:t>употреба</a:t>
            </a:r>
            <a:r>
              <a:rPr lang="ru-RU" sz="800" b="1" dirty="0"/>
              <a:t> и </a:t>
            </a:r>
            <a:r>
              <a:rPr lang="ru-RU" sz="800" b="1" dirty="0" err="1"/>
              <a:t>ги</a:t>
            </a:r>
            <a:r>
              <a:rPr lang="ru-RU" sz="800" b="1" dirty="0"/>
              <a:t> </a:t>
            </a:r>
            <a:r>
              <a:rPr lang="ru-RU" sz="800" b="1" dirty="0" err="1"/>
              <a:t>запазете</a:t>
            </a:r>
            <a:r>
              <a:rPr lang="ru-RU" sz="800" b="1" dirty="0"/>
              <a:t> на </a:t>
            </a:r>
            <a:r>
              <a:rPr lang="ru-RU" sz="800" b="1" dirty="0" err="1"/>
              <a:t>сигурно</a:t>
            </a:r>
            <a:r>
              <a:rPr lang="ru-RU" sz="800" b="1" dirty="0"/>
              <a:t> </a:t>
            </a:r>
            <a:r>
              <a:rPr lang="ru-RU" sz="800" b="1" dirty="0" err="1"/>
              <a:t>място</a:t>
            </a:r>
            <a:r>
              <a:rPr lang="ru-RU" sz="800" b="1" dirty="0"/>
              <a:t> за </a:t>
            </a:r>
            <a:r>
              <a:rPr lang="ru-RU" sz="800" b="1" dirty="0" err="1"/>
              <a:t>бъдещи</a:t>
            </a:r>
            <a:r>
              <a:rPr lang="ru-RU" sz="800" b="1" dirty="0"/>
              <a:t> справки! </a:t>
            </a:r>
            <a:r>
              <a:rPr lang="ru-RU" sz="800" b="1" dirty="0" err="1"/>
              <a:t>Следвайте</a:t>
            </a:r>
            <a:r>
              <a:rPr lang="ru-RU" sz="800" b="1" dirty="0"/>
              <a:t> </a:t>
            </a:r>
            <a:r>
              <a:rPr lang="ru-RU" sz="800" b="1" dirty="0" err="1"/>
              <a:t>инструкциите</a:t>
            </a:r>
            <a:r>
              <a:rPr lang="ru-RU" sz="800" b="1" dirty="0"/>
              <a:t>, за да </a:t>
            </a:r>
            <a:r>
              <a:rPr lang="ru-RU" sz="800" b="1" dirty="0" err="1"/>
              <a:t>осигурите</a:t>
            </a:r>
            <a:r>
              <a:rPr lang="ru-RU" sz="800" b="1" dirty="0"/>
              <a:t> </a:t>
            </a:r>
            <a:r>
              <a:rPr lang="ru-RU" sz="800" b="1" dirty="0" err="1"/>
              <a:t>пълна</a:t>
            </a:r>
            <a:r>
              <a:rPr lang="ru-RU" sz="800" b="1" dirty="0"/>
              <a:t> </a:t>
            </a:r>
            <a:r>
              <a:rPr lang="ru-RU" sz="800" b="1" dirty="0" err="1"/>
              <a:t>безопасност</a:t>
            </a:r>
            <a:r>
              <a:rPr lang="ru-RU" sz="800" b="1" dirty="0"/>
              <a:t> за </a:t>
            </a:r>
            <a:r>
              <a:rPr lang="ru-RU" sz="800" b="1" dirty="0" err="1"/>
              <a:t>детето</a:t>
            </a:r>
            <a:r>
              <a:rPr lang="ru-RU" sz="800" b="1" dirty="0"/>
              <a:t> и да избегнете </a:t>
            </a:r>
            <a:r>
              <a:rPr lang="ru-RU" sz="800" b="1" dirty="0" err="1"/>
              <a:t>инциденти</a:t>
            </a:r>
            <a:r>
              <a:rPr lang="ru-RU" sz="800" b="1" dirty="0"/>
              <a:t>, </a:t>
            </a:r>
            <a:r>
              <a:rPr lang="ru-RU" sz="800" b="1" dirty="0" err="1"/>
              <a:t>които</a:t>
            </a:r>
            <a:r>
              <a:rPr lang="ru-RU" sz="800" b="1" dirty="0"/>
              <a:t> да </a:t>
            </a:r>
            <a:r>
              <a:rPr lang="ru-RU" sz="800" b="1" dirty="0" err="1"/>
              <a:t>застрашат</a:t>
            </a:r>
            <a:r>
              <a:rPr lang="ru-RU" sz="800" b="1" dirty="0"/>
              <a:t> </a:t>
            </a:r>
            <a:r>
              <a:rPr lang="ru-RU" sz="800" b="1" dirty="0" err="1"/>
              <a:t>здравето</a:t>
            </a:r>
            <a:r>
              <a:rPr lang="ru-RU" sz="800" b="1" dirty="0"/>
              <a:t> </a:t>
            </a:r>
            <a:r>
              <a:rPr lang="ru-RU" sz="800" b="1" dirty="0" err="1"/>
              <a:t>му</a:t>
            </a:r>
            <a:r>
              <a:rPr lang="ru-RU" sz="800" b="1" dirty="0"/>
              <a:t>!</a:t>
            </a:r>
            <a:endParaRPr lang="en-US" sz="800" b="1" dirty="0"/>
          </a:p>
          <a:p>
            <a:pPr algn="just"/>
            <a:r>
              <a:rPr lang="bg-BG" sz="800" dirty="0"/>
              <a:t>1. ВНИМАНИЕ! Никога не оставяйте детето без надзор от възрастен, докато е в бебешката проходилка.</a:t>
            </a:r>
          </a:p>
          <a:p>
            <a:pPr algn="just"/>
            <a:r>
              <a:rPr lang="bg-BG" sz="800" dirty="0"/>
              <a:t>2. ВНИМАНИЕ! Когато вашето дете е в проходилката, то може да достигне до по-далечни места и да се движи по-бързо от преди!</a:t>
            </a:r>
          </a:p>
          <a:p>
            <a:pPr algn="just"/>
            <a:r>
              <a:rPr lang="bg-BG" sz="800" dirty="0"/>
              <a:t>3. ВНИМАНИЕ! Преустановете употребата на бебешката проходилка, когато детето Ви вече може само да се придвижва без чужда помощ.</a:t>
            </a:r>
          </a:p>
          <a:p>
            <a:pPr algn="just"/>
            <a:r>
              <a:rPr lang="bg-BG" sz="800" dirty="0"/>
              <a:t>4. ВНИМАНИЕ! Проходилката трябва да се сглоби от възрастен.</a:t>
            </a:r>
          </a:p>
          <a:p>
            <a:pPr algn="just"/>
            <a:r>
              <a:rPr lang="bg-BG" sz="800" dirty="0"/>
              <a:t>5. Не използвайте бебешката проходилка на неравни, чакълести или заледени повърхности, в близост до стъпала или стълбища, прагове, хлъзгави и мокри повърхности, до плувни басейни.</a:t>
            </a:r>
          </a:p>
          <a:p>
            <a:pPr algn="just"/>
            <a:r>
              <a:rPr lang="bg-BG" sz="800" dirty="0"/>
              <a:t>6. Не оставяйте бебешката проходилка в близост до източници на топлина – открит огън, готварски печки и газови печки, отоплителни уреди и др.</a:t>
            </a:r>
          </a:p>
          <a:p>
            <a:pPr algn="just"/>
            <a:r>
              <a:rPr lang="bg-BG" sz="800" dirty="0"/>
              <a:t>7. Проходилката не трябва да се използва в близост до електрически кабели, шнурове на завеси, радиатори и горещи течности.</a:t>
            </a:r>
          </a:p>
          <a:p>
            <a:pPr algn="just"/>
            <a:r>
              <a:rPr lang="bg-BG" sz="800" dirty="0"/>
              <a:t>8. Уверете се, че детето докосва пода с крачета, когато е в проходилката.</a:t>
            </a:r>
          </a:p>
          <a:p>
            <a:pPr algn="just"/>
            <a:r>
              <a:rPr lang="bg-BG" sz="800" dirty="0"/>
              <a:t>9. При употреба предпазвайте детето от сблъсък с врати, прозорци и мебели, съдържащи стъклени елементи.</a:t>
            </a:r>
          </a:p>
          <a:p>
            <a:pPr algn="just"/>
            <a:r>
              <a:rPr lang="bg-BG" sz="800" dirty="0"/>
              <a:t>10.Бебешката проходилка не е предназначена за употреба от повече от едно дете едновременно. Моля, използвайте продукта по предназначение. Проходилката не е играчка и не позволявайте на други деца да я бутат и играят с нея, когато Вашето дете е в нея.</a:t>
            </a:r>
          </a:p>
          <a:p>
            <a:pPr algn="just"/>
            <a:r>
              <a:rPr lang="bg-BG" sz="800" dirty="0"/>
              <a:t>11. ВНИМАНИЕ! Не правете никакви промени и подобрения по конструкцията на проходилката, тъй като това може да доведе до прекатурване или повреда на проходилката, докато детето е в нея и то да се нарани</a:t>
            </a:r>
            <a:r>
              <a:rPr lang="bg-BG" sz="800" dirty="0" smtClean="0"/>
              <a:t>.</a:t>
            </a:r>
          </a:p>
          <a:p>
            <a:pPr algn="just"/>
            <a:r>
              <a:rPr lang="bg-BG" sz="800" dirty="0" smtClean="0"/>
              <a:t>12. Не прикачвайте предмети и аксесоари към проходилката, които не са осигурени от производителя, тъй като това може да се отрази на стабилността й и безопасността</a:t>
            </a:r>
            <a:endParaRPr lang="bg-BG" sz="800" dirty="0"/>
          </a:p>
        </p:txBody>
      </p:sp>
      <p:sp>
        <p:nvSpPr>
          <p:cNvPr id="15" name="Rounded Rectangle 52"/>
          <p:cNvSpPr/>
          <p:nvPr/>
        </p:nvSpPr>
        <p:spPr>
          <a:xfrm>
            <a:off x="107504" y="65530"/>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BG</a:t>
            </a:r>
            <a:endParaRPr lang="bg-BG" sz="700" b="1" dirty="0">
              <a:solidFill>
                <a:schemeClr val="tx1"/>
              </a:solidFill>
            </a:endParaRPr>
          </a:p>
        </p:txBody>
      </p:sp>
      <p:sp>
        <p:nvSpPr>
          <p:cNvPr id="18" name="TextBox 29"/>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3</a:t>
            </a:r>
            <a:endParaRPr lang="bg-BG" sz="900" b="1" dirty="0">
              <a:latin typeface="Arial" pitchFamily="34" charset="0"/>
              <a:cs typeface="Arial" pitchFamily="34" charset="0"/>
            </a:endParaRPr>
          </a:p>
        </p:txBody>
      </p:sp>
      <p:sp>
        <p:nvSpPr>
          <p:cNvPr id="23" name="TextBox 39"/>
          <p:cNvSpPr txBox="1"/>
          <p:nvPr/>
        </p:nvSpPr>
        <p:spPr>
          <a:xfrm>
            <a:off x="5073365" y="16158"/>
            <a:ext cx="3960000" cy="1200329"/>
          </a:xfrm>
          <a:prstGeom prst="rect">
            <a:avLst/>
          </a:prstGeom>
          <a:noFill/>
        </p:spPr>
        <p:txBody>
          <a:bodyPr wrap="square" rtlCol="0">
            <a:spAutoFit/>
          </a:bodyPr>
          <a:lstStyle/>
          <a:p>
            <a:r>
              <a:rPr lang="ru-RU" sz="800" dirty="0"/>
              <a:t>2. Раскройте ходунки, пока не услышите «щелчок».</a:t>
            </a:r>
          </a:p>
          <a:p>
            <a:r>
              <a:rPr lang="ru-RU" sz="800" dirty="0"/>
              <a:t>3. Поставьте стопоры на основание ходунков. </a:t>
            </a:r>
          </a:p>
          <a:p>
            <a:r>
              <a:rPr lang="ru-RU" sz="800" dirty="0" smtClean="0"/>
              <a:t>4</a:t>
            </a:r>
            <a:r>
              <a:rPr lang="ru-RU" sz="800" dirty="0"/>
              <a:t>. Прикрепите сиденье к ходункам, вставив зажимы в соответствующие отверстия.</a:t>
            </a:r>
          </a:p>
          <a:p>
            <a:r>
              <a:rPr lang="ru-RU" sz="800" dirty="0"/>
              <a:t>5. Прикрепите игрушки к панели, наблюдая за их зажимы, чтобы вошли в отверстия в панели. </a:t>
            </a:r>
            <a:r>
              <a:rPr lang="ru-RU" sz="800" dirty="0"/>
              <a:t>Затем поверните зажимы налево или направо, чтобы зафиксировать игрушки. </a:t>
            </a:r>
            <a:endParaRPr lang="en-US" sz="800" dirty="0" smtClean="0"/>
          </a:p>
          <a:p>
            <a:r>
              <a:rPr lang="ru-RU" sz="800" dirty="0" smtClean="0"/>
              <a:t>6.</a:t>
            </a:r>
            <a:r>
              <a:rPr lang="ru-RU" sz="800" dirty="0" smtClean="0"/>
              <a:t>Большой </a:t>
            </a:r>
            <a:r>
              <a:rPr lang="ru-RU" sz="800" dirty="0"/>
              <a:t>палец для подъема и опускания ходунка.</a:t>
            </a:r>
            <a:endParaRPr lang="ru-RU" sz="800" dirty="0"/>
          </a:p>
          <a:p>
            <a:r>
              <a:rPr lang="ru-RU" sz="800" dirty="0" smtClean="0"/>
              <a:t>7.Так </a:t>
            </a:r>
            <a:r>
              <a:rPr lang="ru-RU" sz="800" dirty="0"/>
              <a:t>выглядят готовые ходунки</a:t>
            </a:r>
          </a:p>
          <a:p>
            <a:endParaRPr lang="bg-BG" sz="800" dirty="0"/>
          </a:p>
        </p:txBody>
      </p:sp>
      <p:sp>
        <p:nvSpPr>
          <p:cNvPr id="24" name="TextBox 8"/>
          <p:cNvSpPr txBox="1"/>
          <p:nvPr/>
        </p:nvSpPr>
        <p:spPr>
          <a:xfrm>
            <a:off x="5023321" y="1825706"/>
            <a:ext cx="3959860" cy="3564255"/>
          </a:xfrm>
          <a:prstGeom prst="rect">
            <a:avLst/>
          </a:prstGeom>
          <a:noFill/>
        </p:spPr>
        <p:txBody>
          <a:bodyPr wrap="square" rtlCol="0">
            <a:spAutoFit/>
          </a:bodyPr>
          <a:lstStyle/>
          <a:p>
            <a:pPr algn="just">
              <a:spcAft>
                <a:spcPts val="0"/>
              </a:spcAft>
            </a:pPr>
            <a:r>
              <a:rPr lang="bg-BG" sz="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Важная информация о батарейках:</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Установку батарейки необходимо проводить только взрослым. Не позволяйте детям играть с батарейками.</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Всегда используйте новые батарейки.</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Никогда не смешивайте старые и новые батарейки.</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Всегда используйте батарейки одного и того же вида. Не смешивайте щелочные, стандартные (углеродно-цинковые) или перезаряжаемые (никель-кадмииевые) батарейки.</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 Разряженные батарейки нужно вынимать из игрушки немедленно.</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После удаления разряженных батареек, утилизировать их в специально отведенных местах, а не в контейнер для бытовых отходов. Не выбрасывать батарейки в огонь, существует опасность взрыва или утечки.</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 При замене разряженных батареек на новые, всегда меняйте все батарейки. </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Дети не должны присутствовать при замене батареек.</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Никогда не смешивайте разные типы батареек.</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 Запрещается изменять электрическую цепь или добавлять к ней другие элементы. Не замыкайте клеммы батареи накоротко.</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Не перезаряжайте батарейки, которые не подлежат перезарядке.</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 Если вы используете перезаряжаемые батареи, то сначала необходимо удалить их из продукта, а затем подзарядить только под присмотром взрослого.</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Используйте батареи с маркировкой размера в инструкции или в батарейном отсеке.</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 Рекомендуется использовать щелочные батарейки формата AA 1.5V.</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 Установите батарейки, соблюдая полярность. (рис. а)</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Перезаряжаемые батарейки должны быть удалены из игрушки перед зарядкой.</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 Если батарейки сели, выньте их немедленно из продукта.</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 Если изделие не используется в течение длительного времени, выньте из него батарейки.</a:t>
            </a:r>
            <a:endParaRPr lang="bg-BG" sz="1200" dirty="0">
              <a:effectLst/>
              <a:latin typeface="Times New Roman" panose="02020603050405020304" pitchFamily="18" charset="0"/>
              <a:ea typeface="Times New Roman" panose="02020603050405020304" pitchFamily="18" charset="0"/>
            </a:endParaRPr>
          </a:p>
        </p:txBody>
      </p:sp>
      <p:sp>
        <p:nvSpPr>
          <p:cNvPr id="25" name="TextBox 10"/>
          <p:cNvSpPr txBox="1"/>
          <p:nvPr/>
        </p:nvSpPr>
        <p:spPr>
          <a:xfrm>
            <a:off x="5041736" y="1072596"/>
            <a:ext cx="3959860" cy="835660"/>
          </a:xfrm>
          <a:prstGeom prst="rect">
            <a:avLst/>
          </a:prstGeom>
          <a:noFill/>
        </p:spPr>
        <p:txBody>
          <a:bodyPr wrap="square" rtlCol="0">
            <a:spAutoFit/>
          </a:bodyPr>
          <a:lstStyle/>
          <a:p>
            <a:pPr algn="just">
              <a:spcAft>
                <a:spcPts val="0"/>
              </a:spcAft>
            </a:pPr>
            <a:r>
              <a:rPr lang="ru-RU" sz="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Предупреждение – опасность падения с лестницы!</a:t>
            </a:r>
            <a:endParaRPr lang="bg-BG" sz="1200" dirty="0">
              <a:effectLst/>
              <a:latin typeface="Times New Roman" panose="02020603050405020304" pitchFamily="18" charset="0"/>
              <a:ea typeface="Times New Roman" panose="02020603050405020304" pitchFamily="18" charset="0"/>
            </a:endParaRPr>
          </a:p>
          <a:p>
            <a:pPr algn="just">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Перед тем как ваш ребёнок воспользуется ходунками, обязательно перекройте для него подходы к лестницам, ступеням и покатым поверхностям, чтобы избежать опасности серьезных травм и смерти! Стопоры не гарантируют отсутствие несчастных случаев, если вы не позаботитесь обеспечить комнату, в которой вы будете использовать изделие. Никогда не оставляйте ребёнка без присмотра.</a:t>
            </a:r>
            <a:endParaRPr lang="bg-BG" sz="1200" dirty="0">
              <a:effectLst/>
              <a:latin typeface="Times New Roman" panose="02020603050405020304" pitchFamily="18" charset="0"/>
              <a:ea typeface="Times New Roman" panose="02020603050405020304" pitchFamily="18" charset="0"/>
            </a:endParaRPr>
          </a:p>
        </p:txBody>
      </p:sp>
      <p:sp>
        <p:nvSpPr>
          <p:cNvPr id="26" name="TextBox 9"/>
          <p:cNvSpPr txBox="1"/>
          <p:nvPr/>
        </p:nvSpPr>
        <p:spPr>
          <a:xfrm>
            <a:off x="5004906" y="5236987"/>
            <a:ext cx="3959860" cy="1569660"/>
          </a:xfrm>
          <a:prstGeom prst="rect">
            <a:avLst/>
          </a:prstGeom>
          <a:noFill/>
        </p:spPr>
        <p:txBody>
          <a:bodyPr wrap="square" rtlCol="0">
            <a:spAutoFit/>
          </a:bodyPr>
          <a:lstStyle/>
          <a:p>
            <a:pPr algn="ctr">
              <a:spcAft>
                <a:spcPts val="0"/>
              </a:spcAft>
            </a:pPr>
            <a:r>
              <a:rPr lang="ru-RU" sz="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Чистка и уход за ходунками</a:t>
            </a:r>
            <a:endParaRPr lang="bg-BG" sz="1200" dirty="0">
              <a:effectLst/>
              <a:latin typeface="Times New Roman" panose="02020603050405020304" pitchFamily="18" charset="0"/>
              <a:ea typeface="Times New Roman" panose="02020603050405020304" pitchFamily="18" charset="0"/>
            </a:endParaRPr>
          </a:p>
          <a:p>
            <a:pPr algn="ctr">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Ходунки предназначены для детей, которые еще не ходят самостоятельно. Они как инструмент, который всегда помогает малышу научиться ходить самостоятельно.</a:t>
            </a:r>
            <a:endParaRPr lang="bg-BG" sz="1200" dirty="0">
              <a:effectLst/>
              <a:latin typeface="Times New Roman" panose="02020603050405020304" pitchFamily="18" charset="0"/>
              <a:ea typeface="Times New Roman" panose="02020603050405020304" pitchFamily="18" charset="0"/>
            </a:endParaRPr>
          </a:p>
          <a:p>
            <a:pPr algn="ctr">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Перед первоначальным использованием ходунков, пожалуйста, убедитесь, что все части хорошо зафиксированы, и что зажимные элементы хорошо затянуты.</a:t>
            </a:r>
            <a:endParaRPr lang="bg-BG" sz="1200" dirty="0">
              <a:effectLst/>
              <a:latin typeface="Times New Roman" panose="02020603050405020304" pitchFamily="18" charset="0"/>
              <a:ea typeface="Times New Roman" panose="02020603050405020304" pitchFamily="18" charset="0"/>
            </a:endParaRPr>
          </a:p>
          <a:p>
            <a:pPr algn="ctr">
              <a:spcAft>
                <a:spcPts val="0"/>
              </a:spcAft>
            </a:pPr>
            <a:r>
              <a:rPr lang="ru-RU"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Регулярно проверяйте состояние основных деталей и механизмов блокировки, есть ли что-то сломанное или разорванное, повреждены ли они, или нет. Если вы обнаружите неисправность, пожалуйста, прекратите использование ходунков до тех пор, пока поврежденная часть не будет заменена. Не ремонтируйте продукт самостоятельно, а обращайтесь к авторизованному поставщику услуг или агенту по продажам, у которого вы приобрели изделие самостоятельно. В противном случае ваша гарантия будет отменена</a:t>
            </a:r>
            <a:r>
              <a:rPr lang="ru-RU"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bg-BG" sz="1200" dirty="0">
              <a:effectLst/>
              <a:latin typeface="Times New Roman" panose="02020603050405020304" pitchFamily="18" charset="0"/>
              <a:ea typeface="Times New Roman" panose="02020603050405020304" pitchFamily="18" charset="0"/>
            </a:endParaRPr>
          </a:p>
        </p:txBody>
      </p:sp>
      <p:sp>
        <p:nvSpPr>
          <p:cNvPr id="27" name="TextBox 25"/>
          <p:cNvSpPr txBox="1"/>
          <p:nvPr/>
        </p:nvSpPr>
        <p:spPr>
          <a:xfrm>
            <a:off x="8729578" y="6608399"/>
            <a:ext cx="360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22</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451512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26"/>
          <p:cNvSpPr txBox="1"/>
          <p:nvPr/>
        </p:nvSpPr>
        <p:spPr>
          <a:xfrm>
            <a:off x="72008" y="89337"/>
            <a:ext cx="3960000" cy="2800767"/>
          </a:xfrm>
          <a:prstGeom prst="rect">
            <a:avLst/>
          </a:prstGeom>
          <a:noFill/>
        </p:spPr>
        <p:txBody>
          <a:bodyPr wrap="square" rtlCol="0">
            <a:spAutoFit/>
          </a:bodyPr>
          <a:lstStyle/>
          <a:p>
            <a:pPr algn="just"/>
            <a:r>
              <a:rPr lang="bg-BG" sz="800" dirty="0"/>
              <a:t>на Вашето дете.</a:t>
            </a:r>
            <a:endParaRPr lang="en-US" sz="800" dirty="0"/>
          </a:p>
          <a:p>
            <a:pPr algn="just"/>
            <a:r>
              <a:rPr lang="bg-BG" sz="800" dirty="0"/>
              <a:t>13. Преди всяка употреба на продукта, проверете дали всички части на </a:t>
            </a:r>
            <a:r>
              <a:rPr lang="bg-BG" sz="800" dirty="0" smtClean="0"/>
              <a:t>проходилката</a:t>
            </a:r>
            <a:r>
              <a:rPr lang="en-US" sz="800" dirty="0" smtClean="0"/>
              <a:t> </a:t>
            </a:r>
            <a:r>
              <a:rPr lang="bg-BG" sz="800" dirty="0"/>
              <a:t>са правилно поставени и затегнати и дали няма липсващи части.</a:t>
            </a:r>
          </a:p>
          <a:p>
            <a:pPr algn="just"/>
            <a:r>
              <a:rPr lang="bg-BG" sz="800" dirty="0"/>
              <a:t>14. Преди всяка употреба проверявайте дали всички части на проходилката са правилно поставени и затегнати и дали няма липсващи части. Ако установите такива повреди, моля, преустановете ползването на проходилката, докато повредата бъде отстранена и счупените части подменени.</a:t>
            </a:r>
          </a:p>
          <a:p>
            <a:pPr algn="just"/>
            <a:r>
              <a:rPr lang="bg-BG" sz="800" dirty="0"/>
              <a:t>15. Не извършвайте сами ремонт на проходилката. Свържете се с оторизиран сервиз или търговското лице, от което сте закупили продукта.</a:t>
            </a:r>
          </a:p>
          <a:p>
            <a:pPr algn="just"/>
            <a:r>
              <a:rPr lang="bg-BG" sz="800" dirty="0"/>
              <a:t>16. Тази бебешка проходилка трябва да се използва само за къси периоди от време, максимум 20 минути.</a:t>
            </a:r>
          </a:p>
          <a:p>
            <a:pPr algn="just"/>
            <a:r>
              <a:rPr lang="bg-BG" sz="800" dirty="0"/>
              <a:t>17. Не използвайте други резервни части освен тези, които са предоставени и одобрени от производителя или дистрибутора.</a:t>
            </a:r>
          </a:p>
          <a:p>
            <a:pPr algn="just"/>
            <a:r>
              <a:rPr lang="bg-BG" sz="800" dirty="0"/>
              <a:t>18. Използвайте проходилката само на равни повърхности като предварително махнете всички предмети, които могат да предизвикат сблъсък или преобръщане на продукта.</a:t>
            </a:r>
          </a:p>
          <a:p>
            <a:pPr algn="just"/>
            <a:r>
              <a:rPr lang="bg-BG" sz="800" dirty="0"/>
              <a:t>19. С цел да се избегне задушаване на детето, изхвърлете всички найлонови опаковки на означените за целта места.</a:t>
            </a:r>
          </a:p>
          <a:p>
            <a:pPr algn="just"/>
            <a:r>
              <a:rPr lang="bg-BG" sz="800" dirty="0"/>
              <a:t>20. Не сгъвайте и не регулирайте височината на проходилката, докато детето е в нея!</a:t>
            </a:r>
          </a:p>
          <a:p>
            <a:pPr algn="just"/>
            <a:r>
              <a:rPr lang="bg-BG" sz="800" dirty="0"/>
              <a:t>21. Стоперите на проходилката не ограничават изцяло движенията й и не са гаранция за избягване на инциденти. Затова винаги наблюдавайте детето, докато е в проходилката, дори да сте поставили стоперите</a:t>
            </a:r>
            <a:r>
              <a:rPr lang="bg-BG" sz="800" dirty="0" smtClean="0"/>
              <a:t>.</a:t>
            </a:r>
            <a:endParaRPr lang="bg-BG" sz="800" dirty="0"/>
          </a:p>
        </p:txBody>
      </p:sp>
      <p:sp>
        <p:nvSpPr>
          <p:cNvPr id="20" name="TextBox 12"/>
          <p:cNvSpPr txBox="1"/>
          <p:nvPr/>
        </p:nvSpPr>
        <p:spPr>
          <a:xfrm>
            <a:off x="72293" y="3069097"/>
            <a:ext cx="1331640" cy="461665"/>
          </a:xfrm>
          <a:prstGeom prst="rect">
            <a:avLst/>
          </a:prstGeom>
          <a:noFill/>
        </p:spPr>
        <p:txBody>
          <a:bodyPr wrap="square" rtlCol="0">
            <a:spAutoFit/>
          </a:bodyPr>
          <a:lstStyle/>
          <a:p>
            <a:pPr marL="228600" indent="-228600"/>
            <a:r>
              <a:rPr lang="en-US" sz="800" b="1" u="sng" dirty="0" smtClean="0"/>
              <a:t>1.</a:t>
            </a:r>
            <a:r>
              <a:rPr lang="en-US" sz="800" b="1" dirty="0" smtClean="0"/>
              <a:t> </a:t>
            </a:r>
            <a:r>
              <a:rPr lang="bg-BG" sz="800" dirty="0" smtClean="0"/>
              <a:t>Списък с частите:</a:t>
            </a:r>
          </a:p>
          <a:p>
            <a:pPr marL="228600" indent="-228600">
              <a:tabLst>
                <a:tab pos="85725" algn="l"/>
              </a:tabLst>
            </a:pPr>
            <a:r>
              <a:rPr lang="en-US" sz="800" dirty="0" smtClean="0"/>
              <a:t>A</a:t>
            </a:r>
            <a:r>
              <a:rPr lang="bg-BG" sz="800" dirty="0" smtClean="0"/>
              <a:t>. Тяло на </a:t>
            </a:r>
            <a:r>
              <a:rPr lang="bg-BG" sz="800" dirty="0" err="1" smtClean="0"/>
              <a:t>проходилката</a:t>
            </a:r>
            <a:endParaRPr lang="bg-BG" sz="800" dirty="0" smtClean="0"/>
          </a:p>
          <a:p>
            <a:pPr marL="228600" indent="-228600">
              <a:tabLst>
                <a:tab pos="85725" algn="l"/>
              </a:tabLst>
            </a:pPr>
            <a:r>
              <a:rPr lang="en-US" sz="800" dirty="0" smtClean="0"/>
              <a:t>B.</a:t>
            </a:r>
            <a:r>
              <a:rPr lang="bg-BG" sz="800" dirty="0" smtClean="0"/>
              <a:t> </a:t>
            </a:r>
            <a:r>
              <a:rPr lang="bg-BG" sz="800" dirty="0" smtClean="0"/>
              <a:t>Играчка</a:t>
            </a:r>
            <a:endParaRPr lang="en-US" sz="800" dirty="0" smtClean="0"/>
          </a:p>
        </p:txBody>
      </p:sp>
      <p:sp>
        <p:nvSpPr>
          <p:cNvPr id="21" name="TextBox 13"/>
          <p:cNvSpPr txBox="1"/>
          <p:nvPr/>
        </p:nvSpPr>
        <p:spPr>
          <a:xfrm>
            <a:off x="72008" y="285293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000" b="1" dirty="0" smtClean="0">
                <a:solidFill>
                  <a:schemeClr val="tx1"/>
                </a:solidFill>
                <a:cs typeface="Arial" pitchFamily="34" charset="0"/>
              </a:rPr>
              <a:t>ЧАСТИ</a:t>
            </a:r>
            <a:endParaRPr lang="bg-BG" sz="1000" b="1" dirty="0">
              <a:solidFill>
                <a:schemeClr val="tx1"/>
              </a:solidFill>
              <a:cs typeface="Arial" pitchFamily="34" charset="0"/>
            </a:endParaRPr>
          </a:p>
        </p:txBody>
      </p:sp>
      <p:sp>
        <p:nvSpPr>
          <p:cNvPr id="22" name="Правоъгълник 21"/>
          <p:cNvSpPr/>
          <p:nvPr/>
        </p:nvSpPr>
        <p:spPr>
          <a:xfrm>
            <a:off x="2052008" y="3032936"/>
            <a:ext cx="1980000" cy="584775"/>
          </a:xfrm>
          <a:prstGeom prst="rect">
            <a:avLst/>
          </a:prstGeom>
        </p:spPr>
        <p:txBody>
          <a:bodyPr wrap="square">
            <a:spAutoFit/>
          </a:bodyPr>
          <a:lstStyle/>
          <a:p>
            <a:pPr marL="228600" indent="-228600">
              <a:tabLst>
                <a:tab pos="85725" algn="l"/>
              </a:tabLst>
            </a:pPr>
            <a:r>
              <a:rPr lang="en-US" sz="800" dirty="0"/>
              <a:t>C. </a:t>
            </a:r>
            <a:r>
              <a:rPr lang="bg-BG" sz="800" dirty="0"/>
              <a:t>Седалка</a:t>
            </a:r>
          </a:p>
          <a:p>
            <a:pPr>
              <a:tabLst>
                <a:tab pos="85725" algn="l"/>
              </a:tabLst>
            </a:pPr>
            <a:r>
              <a:rPr lang="en-US" sz="800" dirty="0"/>
              <a:t>D.</a:t>
            </a:r>
            <a:r>
              <a:rPr lang="bg-BG" sz="800" dirty="0"/>
              <a:t> Е. Колела</a:t>
            </a:r>
          </a:p>
          <a:p>
            <a:pPr>
              <a:tabLst>
                <a:tab pos="85725" algn="l"/>
              </a:tabLst>
            </a:pPr>
            <a:r>
              <a:rPr lang="en-US" sz="800" dirty="0"/>
              <a:t>F.</a:t>
            </a:r>
            <a:r>
              <a:rPr lang="bg-BG" sz="800" dirty="0"/>
              <a:t> Стопери</a:t>
            </a:r>
            <a:endParaRPr lang="en-US" sz="800" dirty="0"/>
          </a:p>
          <a:p>
            <a:pPr>
              <a:tabLst>
                <a:tab pos="85725" algn="l"/>
              </a:tabLst>
            </a:pPr>
            <a:r>
              <a:rPr lang="en-US" sz="800" dirty="0"/>
              <a:t>G. </a:t>
            </a:r>
            <a:r>
              <a:rPr lang="bg-BG" sz="800" dirty="0"/>
              <a:t>Винт</a:t>
            </a:r>
          </a:p>
        </p:txBody>
      </p:sp>
      <p:sp>
        <p:nvSpPr>
          <p:cNvPr id="23" name="TextBox 13"/>
          <p:cNvSpPr txBox="1"/>
          <p:nvPr/>
        </p:nvSpPr>
        <p:spPr>
          <a:xfrm>
            <a:off x="72008" y="364382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000" b="1" dirty="0" smtClean="0">
                <a:solidFill>
                  <a:schemeClr val="tx1"/>
                </a:solidFill>
                <a:cs typeface="Arial" pitchFamily="34" charset="0"/>
              </a:rPr>
              <a:t>ИНСТРУКЦИИ ЗА СГЛОБЯВАНЕ</a:t>
            </a:r>
            <a:endParaRPr lang="bg-BG" sz="1000" b="1" dirty="0">
              <a:solidFill>
                <a:schemeClr val="tx1"/>
              </a:solidFill>
              <a:cs typeface="Arial" pitchFamily="34" charset="0"/>
            </a:endParaRPr>
          </a:p>
        </p:txBody>
      </p:sp>
      <p:sp>
        <p:nvSpPr>
          <p:cNvPr id="24" name="TextBox 14"/>
          <p:cNvSpPr txBox="1"/>
          <p:nvPr/>
        </p:nvSpPr>
        <p:spPr>
          <a:xfrm>
            <a:off x="72008" y="3884987"/>
            <a:ext cx="3960000" cy="461665"/>
          </a:xfrm>
          <a:prstGeom prst="rect">
            <a:avLst/>
          </a:prstGeom>
          <a:noFill/>
        </p:spPr>
        <p:txBody>
          <a:bodyPr wrap="square" rtlCol="0">
            <a:spAutoFit/>
          </a:bodyPr>
          <a:lstStyle/>
          <a:p>
            <a:r>
              <a:rPr lang="bg-BG" sz="800" dirty="0" smtClean="0"/>
              <a:t>Моля, следвайте инструкциите за сглобяване на продукта. След всяко действие проверявайте дали сте свързали, фиксирали и </a:t>
            </a:r>
            <a:r>
              <a:rPr lang="bg-BG" sz="800" dirty="0" err="1" smtClean="0"/>
              <a:t>застопорили</a:t>
            </a:r>
            <a:r>
              <a:rPr lang="bg-BG" sz="800" dirty="0" smtClean="0"/>
              <a:t> правилно отделните части на продукта.</a:t>
            </a:r>
          </a:p>
        </p:txBody>
      </p:sp>
      <p:sp>
        <p:nvSpPr>
          <p:cNvPr id="25" name="TextBox 39"/>
          <p:cNvSpPr txBox="1"/>
          <p:nvPr/>
        </p:nvSpPr>
        <p:spPr>
          <a:xfrm>
            <a:off x="72008" y="4357336"/>
            <a:ext cx="3960000" cy="1200329"/>
          </a:xfrm>
          <a:prstGeom prst="rect">
            <a:avLst/>
          </a:prstGeom>
          <a:noFill/>
        </p:spPr>
        <p:txBody>
          <a:bodyPr wrap="square" rtlCol="0">
            <a:spAutoFit/>
          </a:bodyPr>
          <a:lstStyle/>
          <a:p>
            <a:r>
              <a:rPr lang="bg-BG" sz="800" dirty="0" smtClean="0"/>
              <a:t>2. Разгънете проходилката, докато не чуете „щрак“.</a:t>
            </a:r>
          </a:p>
          <a:p>
            <a:r>
              <a:rPr lang="bg-BG" sz="800" dirty="0"/>
              <a:t>3. Поставете стоперите на основата на проходилката. </a:t>
            </a:r>
          </a:p>
          <a:p>
            <a:r>
              <a:rPr lang="bg-BG" sz="800" dirty="0" smtClean="0"/>
              <a:t> </a:t>
            </a:r>
            <a:r>
              <a:rPr lang="en-US" sz="800" dirty="0"/>
              <a:t>4. </a:t>
            </a:r>
            <a:r>
              <a:rPr lang="bg-BG" sz="800" dirty="0"/>
              <a:t>Прикрепете седалката към проходилката, като промушите щипките в съответните отвори</a:t>
            </a:r>
          </a:p>
          <a:p>
            <a:r>
              <a:rPr lang="bg-BG" sz="800" dirty="0"/>
              <a:t>5. Прикрепете играчките за таблото , като гледате щипчиците им да влязат в дупките на таблото. </a:t>
            </a:r>
            <a:r>
              <a:rPr lang="bg-BG" sz="800" dirty="0"/>
              <a:t>След това обърнете щипчиците наляво или надясно, за да застопорите играчките. </a:t>
            </a:r>
            <a:endParaRPr lang="bg-BG" sz="800" dirty="0"/>
          </a:p>
          <a:p>
            <a:r>
              <a:rPr lang="bg-BG" sz="800" dirty="0"/>
              <a:t>6. </a:t>
            </a:r>
            <a:r>
              <a:rPr lang="bg-BG" sz="800" dirty="0" smtClean="0"/>
              <a:t>Палче за повдигане и спускане на проходилката.</a:t>
            </a:r>
            <a:endParaRPr lang="bg-BG" sz="800" dirty="0"/>
          </a:p>
          <a:p>
            <a:r>
              <a:rPr lang="bg-BG" sz="800" dirty="0"/>
              <a:t>7. Така изглежда готовата </a:t>
            </a:r>
            <a:r>
              <a:rPr lang="bg-BG" sz="800" dirty="0" smtClean="0"/>
              <a:t>проходилка</a:t>
            </a:r>
            <a:endParaRPr lang="bg-BG" sz="800" dirty="0"/>
          </a:p>
        </p:txBody>
      </p:sp>
      <p:sp>
        <p:nvSpPr>
          <p:cNvPr id="26" name="Правоъгълник 25"/>
          <p:cNvSpPr/>
          <p:nvPr/>
        </p:nvSpPr>
        <p:spPr>
          <a:xfrm>
            <a:off x="72008" y="5507797"/>
            <a:ext cx="3960000" cy="954107"/>
          </a:xfrm>
          <a:prstGeom prst="rect">
            <a:avLst/>
          </a:prstGeom>
        </p:spPr>
        <p:txBody>
          <a:bodyPr wrap="square">
            <a:spAutoFit/>
          </a:bodyPr>
          <a:lstStyle/>
          <a:p>
            <a:pPr algn="ctr"/>
            <a:r>
              <a:rPr lang="bg-BG" sz="800" b="1" dirty="0"/>
              <a:t>ВНИМАНИЕ – ОПАСНОСТ ОТ ПАДАНЕ ПО СТЪЛБИ!</a:t>
            </a:r>
            <a:endParaRPr lang="bg-BG" sz="800" dirty="0"/>
          </a:p>
          <a:p>
            <a:pPr algn="ctr"/>
            <a:r>
              <a:rPr lang="bg-BG" sz="800" dirty="0"/>
              <a:t>ЗА ДА ИЗБЕГНЕТЕ ОПАСНОСТТА ОТ СЕРИОЗНО НАРАНЯВАНЕ И СМЪРТ, ПРЕДИ ДА ПОСТАВИТЕ ДЕТЕТО В ПРОХОДИЛКАТА, БЛОКИРАЙТЕ ДОСТЪПА ДО ВСИЧКИ СТЪЛБИЩА, СТЪПАЛА И НАКЛОНЕНИ ПОВЪХНОСТИ! СТОПЕРИТЕ НЕ СА ГАРАНЦИЯ ЗА ЛИПСА НА ИНЦИДЕНТИ АКО НЕ СЕ ПОГРИЖИТЕ ДА ОБЕЗОПАСИТЕ ПОМЕЩЕНИЕТО, В КОЕТО ЩЕ ИЗПОЛЗВАТЕ ПРОДУКТА. НИКОГА НЕ ОСТАВЯЙТЕ ДЕТЕТО БЕЗ РОДИТЕЛСКИ КОНТРОЛ.</a:t>
            </a:r>
          </a:p>
        </p:txBody>
      </p:sp>
      <p:sp>
        <p:nvSpPr>
          <p:cNvPr id="29" name="TextBox 12"/>
          <p:cNvSpPr txBox="1"/>
          <p:nvPr/>
        </p:nvSpPr>
        <p:spPr>
          <a:xfrm>
            <a:off x="95011" y="6587832"/>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4</a:t>
            </a:r>
            <a:endParaRPr lang="bg-BG" sz="900" b="1" dirty="0">
              <a:latin typeface="Arial" pitchFamily="34" charset="0"/>
              <a:cs typeface="Arial" pitchFamily="34" charset="0"/>
            </a:endParaRPr>
          </a:p>
        </p:txBody>
      </p:sp>
      <p:sp>
        <p:nvSpPr>
          <p:cNvPr id="38" name="Rectangle 37"/>
          <p:cNvSpPr/>
          <p:nvPr/>
        </p:nvSpPr>
        <p:spPr>
          <a:xfrm>
            <a:off x="4558823" y="149931"/>
            <a:ext cx="4572000" cy="5016758"/>
          </a:xfrm>
          <a:prstGeom prst="rect">
            <a:avLst/>
          </a:prstGeom>
        </p:spPr>
        <p:txBody>
          <a:bodyPr>
            <a:spAutoFit/>
          </a:bodyPr>
          <a:lstStyle/>
          <a:p>
            <a:pPr algn="just"/>
            <a:r>
              <a:rPr lang="ru-RU" sz="800" dirty="0"/>
              <a:t>3. Внимание! Прекратите использование ходунков, когда ваш ребёнок уже может ходить самостоятельно.</a:t>
            </a:r>
          </a:p>
          <a:p>
            <a:pPr algn="just"/>
            <a:r>
              <a:rPr lang="ru-RU" sz="800" dirty="0"/>
              <a:t>4. Внимание! Ходунки должны быть собраны взрослым.</a:t>
            </a:r>
          </a:p>
          <a:p>
            <a:pPr algn="just"/>
            <a:r>
              <a:rPr lang="ru-RU" sz="800" dirty="0"/>
              <a:t>5. Не используйте ходунки на неровных, галечных или ледяных поверхностях, рядом с лестницами или ступенями, порогами, скользкими и влажными поверхностями, вблизи бассейнов.</a:t>
            </a:r>
          </a:p>
          <a:p>
            <a:pPr algn="just"/>
            <a:r>
              <a:rPr lang="ru-RU" sz="800" dirty="0"/>
              <a:t>6. Не оставляйте ходунки возле источников тепла, как открытый огонь, плиты и газовые плиты, отопительные приборы и т.д</a:t>
            </a:r>
            <a:r>
              <a:rPr lang="ru-RU" sz="800" dirty="0" smtClean="0"/>
              <a:t>.</a:t>
            </a:r>
            <a:r>
              <a:rPr lang="ru-RU" sz="800" dirty="0"/>
              <a:t> </a:t>
            </a:r>
            <a:endParaRPr lang="en-US" sz="800" dirty="0" smtClean="0"/>
          </a:p>
          <a:p>
            <a:pPr algn="just"/>
            <a:r>
              <a:rPr lang="ru-RU" sz="800" dirty="0" smtClean="0"/>
              <a:t>7</a:t>
            </a:r>
            <a:r>
              <a:rPr lang="ru-RU" sz="800" dirty="0"/>
              <a:t>. Ходунки не следует использовать вблизи электрических шнуров, шнуров для занавесок, радиаторов и горячих жидкостей.</a:t>
            </a:r>
          </a:p>
          <a:p>
            <a:pPr algn="just"/>
            <a:r>
              <a:rPr lang="ru-RU" sz="800" dirty="0"/>
              <a:t>8. Убедитесь, что ребёнок касается пола ногами, когда в ходунках.</a:t>
            </a:r>
          </a:p>
          <a:p>
            <a:pPr algn="just"/>
            <a:r>
              <a:rPr lang="ru-RU" sz="800" dirty="0"/>
              <a:t>9. При эксплуатации защитите ребёнка от столкновения с дверями, окнами и мебелью, содержащей стеклянные элементы.</a:t>
            </a:r>
          </a:p>
          <a:p>
            <a:pPr algn="just"/>
            <a:r>
              <a:rPr lang="ru-RU" sz="800" dirty="0"/>
              <a:t>10. Ходунки не предназначены для использования более чем одним ребёнком одновременно. Пожалуйста, используйте изделие по назначению. Ходунки не игрушка, и не позволяйте другим детям толкать их и играть с ними, когда ваш ребёнок находится в них!</a:t>
            </a:r>
          </a:p>
          <a:p>
            <a:pPr algn="just"/>
            <a:r>
              <a:rPr lang="ru-RU" sz="800" dirty="0"/>
              <a:t>11. Внимание! Не вносите никаких изменений и улучшений в конструкцию ходунков, так как это может привести к опрокидыванию или повреждению ходунков пока ребёнок находится в них, и он может получить травму.</a:t>
            </a:r>
          </a:p>
          <a:p>
            <a:pPr algn="just"/>
            <a:r>
              <a:rPr lang="ru-RU" sz="800" dirty="0"/>
              <a:t>12. Не прикрепляйте предметы и аксессуары к ходункам, которые не предоставляются производителем, так как это может повлиять на их стабильность и безопасность вашего ребёнка.</a:t>
            </a:r>
          </a:p>
          <a:p>
            <a:pPr algn="just"/>
            <a:r>
              <a:rPr lang="ru-RU" sz="800" dirty="0"/>
              <a:t>13. Перед каждым использованием изделия, убедитесь, что все части ходунков должным образом вставлены и затянуты, и что нет отсутствующих частей.</a:t>
            </a:r>
          </a:p>
          <a:p>
            <a:pPr algn="just"/>
            <a:r>
              <a:rPr lang="ru-RU" sz="800" dirty="0"/>
              <a:t>14. Перед каждым использованием проверяйте, нет ли поврежденных, сломанных, или отсутствующих частей. Если вы обнаружите такие повреждения, пожалуйста, прекратите использование ходунков до тех пор, пока повреждение не будет исправлено и сломанные части заменены.</a:t>
            </a:r>
          </a:p>
          <a:p>
            <a:pPr algn="just"/>
            <a:r>
              <a:rPr lang="ru-RU" sz="800" dirty="0"/>
              <a:t>15. Не ремонтируйте ходунки самостоятельно. Обратитесь к авторизованному поставщику услуг или торговому лицу, у которого вы приобрели изделие.</a:t>
            </a:r>
          </a:p>
          <a:p>
            <a:pPr algn="just"/>
            <a:r>
              <a:rPr lang="ru-RU" sz="800" dirty="0"/>
              <a:t>16. Эти ходунки можно использовать только в течение коротких периодов времени, максимум 20 минут.</a:t>
            </a:r>
          </a:p>
          <a:p>
            <a:pPr algn="just"/>
            <a:r>
              <a:rPr lang="ru-RU" sz="800" dirty="0"/>
              <a:t>17. Не используйте другие запасные части, кроме тех, которые предоставляются производителем или дистрибьютором.</a:t>
            </a:r>
          </a:p>
          <a:p>
            <a:pPr algn="just"/>
            <a:r>
              <a:rPr lang="ru-RU" sz="800" dirty="0"/>
              <a:t>18. Чтобы не задушить ребёнка, выбросьте все пластиковые пакеты в обозначенные места.</a:t>
            </a:r>
          </a:p>
          <a:p>
            <a:pPr algn="just"/>
            <a:r>
              <a:rPr lang="ru-RU" sz="800" dirty="0"/>
              <a:t>19. Никогда не приступайте к складыванию и регулировки высоты ходунков, пока ребёнок находится в них!</a:t>
            </a:r>
          </a:p>
          <a:p>
            <a:pPr algn="just"/>
            <a:r>
              <a:rPr lang="ru-RU" sz="800" dirty="0"/>
              <a:t>20. Музыкальная игровая панель работает при помощи батареек (не входят в комплект).</a:t>
            </a:r>
          </a:p>
          <a:p>
            <a:pPr algn="just"/>
            <a:r>
              <a:rPr lang="ru-RU" sz="800" dirty="0"/>
              <a:t>21. Стопоры ходунков не полностью ограничивают их движения и не гарантируют избежание несчастных случаев. Так что всегда следите за ребёнком, пока он находится в ходунках, даже если вы разместили стопоры.</a:t>
            </a:r>
          </a:p>
          <a:p>
            <a:pPr algn="just"/>
            <a:endParaRPr lang="ru-RU" sz="800" dirty="0"/>
          </a:p>
        </p:txBody>
      </p:sp>
      <p:sp>
        <p:nvSpPr>
          <p:cNvPr id="39" name="TextBox 13"/>
          <p:cNvSpPr txBox="1"/>
          <p:nvPr/>
        </p:nvSpPr>
        <p:spPr>
          <a:xfrm>
            <a:off x="4594319" y="5092260"/>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000" b="1" dirty="0" smtClean="0">
                <a:solidFill>
                  <a:schemeClr val="tx1"/>
                </a:solidFill>
                <a:cs typeface="Arial" pitchFamily="34" charset="0"/>
              </a:rPr>
              <a:t>ЧАСТИ</a:t>
            </a:r>
            <a:endParaRPr lang="bg-BG" sz="1000" b="1" dirty="0">
              <a:solidFill>
                <a:schemeClr val="tx1"/>
              </a:solidFill>
              <a:cs typeface="Arial" pitchFamily="34" charset="0"/>
            </a:endParaRPr>
          </a:p>
        </p:txBody>
      </p:sp>
      <p:sp>
        <p:nvSpPr>
          <p:cNvPr id="40" name="Правоъгълник 21"/>
          <p:cNvSpPr/>
          <p:nvPr/>
        </p:nvSpPr>
        <p:spPr>
          <a:xfrm>
            <a:off x="5584319" y="5255971"/>
            <a:ext cx="1980000" cy="584775"/>
          </a:xfrm>
          <a:prstGeom prst="rect">
            <a:avLst/>
          </a:prstGeom>
        </p:spPr>
        <p:txBody>
          <a:bodyPr wrap="square">
            <a:spAutoFit/>
          </a:bodyPr>
          <a:lstStyle/>
          <a:p>
            <a:pPr algn="ctr">
              <a:tabLst>
                <a:tab pos="85725" algn="l"/>
              </a:tabLst>
            </a:pPr>
            <a:r>
              <a:rPr lang="en-US" sz="800" b="1" dirty="0" smtClean="0"/>
              <a:t>1. </a:t>
            </a:r>
            <a:r>
              <a:rPr lang="ru-RU" sz="800" b="1" dirty="0" smtClean="0"/>
              <a:t>Список </a:t>
            </a:r>
            <a:r>
              <a:rPr lang="ru-RU" sz="800" b="1" dirty="0"/>
              <a:t>частей: </a:t>
            </a:r>
            <a:endParaRPr lang="en-US" sz="800" b="1" dirty="0" smtClean="0"/>
          </a:p>
          <a:p>
            <a:pPr>
              <a:tabLst>
                <a:tab pos="85725" algn="l"/>
              </a:tabLst>
            </a:pPr>
            <a:r>
              <a:rPr lang="en-US" sz="800" b="1" dirty="0" smtClean="0"/>
              <a:t> </a:t>
            </a:r>
            <a:r>
              <a:rPr lang="ru-RU" sz="800" b="1" dirty="0" smtClean="0"/>
              <a:t>A</a:t>
            </a:r>
            <a:r>
              <a:rPr lang="ru-RU" sz="800" b="1" dirty="0"/>
              <a:t>. </a:t>
            </a:r>
            <a:r>
              <a:rPr lang="ru-RU" sz="800" dirty="0"/>
              <a:t>Каркас </a:t>
            </a:r>
            <a:r>
              <a:rPr lang="ru-RU" sz="800" dirty="0" smtClean="0"/>
              <a:t>ходунков</a:t>
            </a:r>
            <a:r>
              <a:rPr lang="en-US" sz="800" dirty="0" smtClean="0"/>
              <a:t>           </a:t>
            </a:r>
            <a:r>
              <a:rPr lang="ru-RU" sz="800" b="1" dirty="0" smtClean="0"/>
              <a:t>D</a:t>
            </a:r>
            <a:r>
              <a:rPr lang="ru-RU" sz="800" b="1" dirty="0"/>
              <a:t>. </a:t>
            </a:r>
            <a:r>
              <a:rPr lang="ru-RU" sz="800" dirty="0"/>
              <a:t>Колёса</a:t>
            </a:r>
            <a:r>
              <a:rPr lang="en-US" sz="800" dirty="0"/>
              <a:t/>
            </a:r>
            <a:br>
              <a:rPr lang="en-US" sz="800" dirty="0"/>
            </a:br>
            <a:r>
              <a:rPr lang="ru-RU" sz="800" dirty="0" smtClean="0"/>
              <a:t> </a:t>
            </a:r>
            <a:r>
              <a:rPr lang="ru-RU" sz="800" b="1" dirty="0"/>
              <a:t>B. </a:t>
            </a:r>
            <a:r>
              <a:rPr lang="ru-RU" sz="800" dirty="0" smtClean="0"/>
              <a:t>Игрушечная</a:t>
            </a:r>
            <a:r>
              <a:rPr lang="en-US" sz="800" dirty="0" smtClean="0"/>
              <a:t> </a:t>
            </a:r>
            <a:r>
              <a:rPr lang="ru-RU" sz="800" dirty="0" smtClean="0"/>
              <a:t>трубка </a:t>
            </a:r>
            <a:r>
              <a:rPr lang="en-US" sz="800" dirty="0" smtClean="0"/>
              <a:t>     </a:t>
            </a:r>
            <a:r>
              <a:rPr lang="ru-RU" sz="800" b="1" dirty="0" smtClean="0"/>
              <a:t>F</a:t>
            </a:r>
            <a:r>
              <a:rPr lang="ru-RU" sz="800" b="1" dirty="0"/>
              <a:t>.</a:t>
            </a:r>
            <a:r>
              <a:rPr lang="ru-RU" sz="800" dirty="0"/>
              <a:t> Стопоры</a:t>
            </a:r>
            <a:r>
              <a:rPr lang="en-US" sz="800" dirty="0" smtClean="0"/>
              <a:t/>
            </a:r>
            <a:br>
              <a:rPr lang="en-US" sz="800" dirty="0" smtClean="0"/>
            </a:br>
            <a:r>
              <a:rPr lang="en-US" sz="800" dirty="0" smtClean="0"/>
              <a:t> </a:t>
            </a:r>
            <a:r>
              <a:rPr lang="ru-RU" sz="800" b="1" dirty="0" smtClean="0"/>
              <a:t>C</a:t>
            </a:r>
            <a:r>
              <a:rPr lang="ru-RU" sz="800" b="1" dirty="0"/>
              <a:t>. </a:t>
            </a:r>
            <a:r>
              <a:rPr lang="ru-RU" sz="800" dirty="0" smtClean="0"/>
              <a:t>Сиденье</a:t>
            </a:r>
            <a:r>
              <a:rPr lang="en-US" sz="800" dirty="0" smtClean="0"/>
              <a:t>                           </a:t>
            </a:r>
            <a:r>
              <a:rPr lang="ru-RU" sz="800" b="1" dirty="0" smtClean="0"/>
              <a:t>G</a:t>
            </a:r>
            <a:r>
              <a:rPr lang="ru-RU" sz="800" dirty="0"/>
              <a:t>. Винт</a:t>
            </a:r>
            <a:endParaRPr lang="bg-BG" sz="800" dirty="0"/>
          </a:p>
        </p:txBody>
      </p:sp>
      <p:sp>
        <p:nvSpPr>
          <p:cNvPr id="41" name="TextBox 13"/>
          <p:cNvSpPr txBox="1"/>
          <p:nvPr/>
        </p:nvSpPr>
        <p:spPr>
          <a:xfrm>
            <a:off x="4594319" y="5840745"/>
            <a:ext cx="3960000" cy="216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000" b="1">
                <a:solidFill>
                  <a:schemeClr val="tx1"/>
                </a:solidFill>
                <a:cs typeface="Arial" pitchFamily="34" charset="0"/>
              </a:rPr>
              <a:t>Инструкции по сборке</a:t>
            </a:r>
            <a:endParaRPr lang="bg-BG" sz="1000" b="1" dirty="0">
              <a:solidFill>
                <a:schemeClr val="tx1"/>
              </a:solidFill>
              <a:cs typeface="Arial" pitchFamily="34" charset="0"/>
            </a:endParaRPr>
          </a:p>
        </p:txBody>
      </p:sp>
      <p:sp>
        <p:nvSpPr>
          <p:cNvPr id="42" name="TextBox 14"/>
          <p:cNvSpPr txBox="1"/>
          <p:nvPr/>
        </p:nvSpPr>
        <p:spPr>
          <a:xfrm>
            <a:off x="4594319" y="6146027"/>
            <a:ext cx="3960000" cy="584775"/>
          </a:xfrm>
          <a:prstGeom prst="rect">
            <a:avLst/>
          </a:prstGeom>
          <a:noFill/>
        </p:spPr>
        <p:txBody>
          <a:bodyPr wrap="square" rtlCol="0">
            <a:spAutoFit/>
          </a:bodyPr>
          <a:lstStyle/>
          <a:p>
            <a:r>
              <a:rPr lang="ru-RU" sz="800" dirty="0"/>
              <a:t>Пожалуйста, следуйте инструкциям по сборке изделия. После каждого действия убедитесь, что подключили, зафиксировали и заблокировали отдельные части изделия правильно.</a:t>
            </a:r>
            <a:endParaRPr lang="bg-BG" sz="800" dirty="0"/>
          </a:p>
          <a:p>
            <a:endParaRPr lang="bg-BG" sz="800" dirty="0" smtClean="0"/>
          </a:p>
        </p:txBody>
      </p:sp>
      <p:sp>
        <p:nvSpPr>
          <p:cNvPr id="43" name="TextBox 25"/>
          <p:cNvSpPr txBox="1"/>
          <p:nvPr/>
        </p:nvSpPr>
        <p:spPr>
          <a:xfrm>
            <a:off x="8756630" y="6594414"/>
            <a:ext cx="360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21</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416192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66"/>
          <p:cNvSpPr txBox="1"/>
          <p:nvPr/>
        </p:nvSpPr>
        <p:spPr>
          <a:xfrm>
            <a:off x="95010" y="98687"/>
            <a:ext cx="3959339" cy="3416320"/>
          </a:xfrm>
          <a:prstGeom prst="rect">
            <a:avLst/>
          </a:prstGeom>
          <a:noFill/>
        </p:spPr>
        <p:txBody>
          <a:bodyPr wrap="square" rtlCol="0">
            <a:spAutoFit/>
          </a:bodyPr>
          <a:lstStyle/>
          <a:p>
            <a:pPr algn="ctr"/>
            <a:r>
              <a:rPr lang="bg-BG" sz="800" b="1" dirty="0" smtClean="0"/>
              <a:t>Почистване и поддръжка на бебешката проходилка</a:t>
            </a:r>
            <a:endParaRPr lang="bg-BG" sz="800" dirty="0" smtClean="0"/>
          </a:p>
          <a:p>
            <a:pPr algn="just"/>
            <a:r>
              <a:rPr lang="en-US" sz="800" dirty="0" smtClean="0"/>
              <a:t>1. </a:t>
            </a:r>
            <a:r>
              <a:rPr lang="bg-BG" sz="800" dirty="0" err="1" smtClean="0"/>
              <a:t>Проходилката</a:t>
            </a:r>
            <a:r>
              <a:rPr lang="bg-BG" sz="800" dirty="0" smtClean="0"/>
              <a:t> е предназначена за деца, които не са проходили. Тя е като инструмент, който винаги помага на детето да се научи да ходи само.</a:t>
            </a:r>
            <a:endParaRPr lang="en-US" sz="800" dirty="0" smtClean="0"/>
          </a:p>
          <a:p>
            <a:pPr algn="just"/>
            <a:r>
              <a:rPr lang="bg-BG" sz="800" dirty="0" smtClean="0"/>
              <a:t>2. Преди първоначалната употреба на проходилката, моля, проверете дали всички части са добре фиксирани и дали затягащите елементи са добре затегнати.</a:t>
            </a:r>
          </a:p>
          <a:p>
            <a:pPr algn="just"/>
            <a:r>
              <a:rPr lang="bg-BG" sz="800" dirty="0"/>
              <a:t>3. Редовно проверявайте състоянието на основните части и заключващите механизми, дали има нещо счупено или отчупено и дали не са повредени. Ако установите повреда, моля, преустановете ползването на бебешката проходилка, докато повредената част се подмени. Не извършвайте сами ремонт на продукта, а се свържете с оторизиран сервиз или търговския агент, от който сами сте закупили продукта. В противен случай вашата гаранция ще бъде анулирана.</a:t>
            </a:r>
          </a:p>
          <a:p>
            <a:pPr algn="just"/>
            <a:r>
              <a:rPr lang="bg-BG" sz="800" dirty="0"/>
              <a:t>4. Когато не използвате проходилката, моля, съхранявайте я на сухо, проветриво и безопасно място. Не съхранявайте продукта в прашно, влажно помещение с много ниски или много високи стайни температури.</a:t>
            </a:r>
          </a:p>
          <a:p>
            <a:pPr algn="just"/>
            <a:r>
              <a:rPr lang="bg-BG" sz="800" dirty="0"/>
              <a:t>5. При разгъване на проходилката винаги проверявайте дали правилно е </a:t>
            </a:r>
            <a:r>
              <a:rPr lang="bg-BG" sz="800" dirty="0" err="1"/>
              <a:t>застопорен</a:t>
            </a:r>
            <a:r>
              <a:rPr lang="bg-BG" sz="800" dirty="0"/>
              <a:t> поддържащият механизъм преди да поставите детето на проходилката.</a:t>
            </a:r>
          </a:p>
          <a:p>
            <a:pPr algn="just"/>
            <a:r>
              <a:rPr lang="bg-BG" sz="800" dirty="0"/>
              <a:t>6. Платовете по проходилката се почистват с топла вода и мек сапун. След почистване оставете проходилката да изсъхне добре преди да я използвате.</a:t>
            </a:r>
            <a:endParaRPr lang="en-US" sz="800" dirty="0"/>
          </a:p>
          <a:p>
            <a:pPr algn="just"/>
            <a:r>
              <a:rPr lang="bg-BG" sz="800" dirty="0"/>
              <a:t>Абсолютно забранено е да я сгъвате и прибирате преди да е напълно изсъхнала.</a:t>
            </a:r>
          </a:p>
          <a:p>
            <a:pPr algn="just"/>
            <a:r>
              <a:rPr lang="bg-BG" sz="800" dirty="0"/>
              <a:t>7. Не използвайте силни почистващи препарати, белина или препарати с абразивни частици, за да почистите продукта. Забранено е почистването му в пералня машина, сушилня, чрез химическо чистене, избелване и центрофугиране.</a:t>
            </a:r>
          </a:p>
          <a:p>
            <a:pPr algn="just"/>
            <a:r>
              <a:rPr lang="bg-BG" sz="800" dirty="0"/>
              <a:t>8. Пластмасовите части почиствайте с влажна мека кърпа и подсушавайте със суха мека кърпа.</a:t>
            </a:r>
            <a:endParaRPr lang="en-US" sz="800" dirty="0"/>
          </a:p>
          <a:p>
            <a:pPr algn="just"/>
            <a:r>
              <a:rPr lang="bg-BG" sz="800" dirty="0"/>
              <a:t>9. Не оставяйте продукта на вредното въздействие на външните фактори – преки слънчеви лъчи, дъжд, сняг или вятър. Това може да доведе до повреда на пластмасовите части и избледняване на платовете на проходилката</a:t>
            </a:r>
            <a:r>
              <a:rPr lang="bg-BG" sz="800" dirty="0" smtClean="0"/>
              <a:t>.</a:t>
            </a:r>
            <a:endParaRPr lang="bg-BG" sz="800" dirty="0"/>
          </a:p>
        </p:txBody>
      </p:sp>
      <p:sp>
        <p:nvSpPr>
          <p:cNvPr id="32" name="TextBox 79"/>
          <p:cNvSpPr txBox="1"/>
          <p:nvPr/>
        </p:nvSpPr>
        <p:spPr>
          <a:xfrm>
            <a:off x="94349" y="3515007"/>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200" b="1" dirty="0" smtClean="0">
                <a:solidFill>
                  <a:schemeClr val="tx1"/>
                </a:solidFill>
                <a:cs typeface="Arial" pitchFamily="34" charset="0"/>
              </a:rPr>
              <a:t>ГАРАНЦИОННИ УСЛОВИЯ</a:t>
            </a:r>
            <a:endParaRPr lang="bg-BG" sz="1200" b="1" dirty="0">
              <a:solidFill>
                <a:schemeClr val="tx1"/>
              </a:solidFill>
              <a:cs typeface="Arial" pitchFamily="34" charset="0"/>
            </a:endParaRPr>
          </a:p>
        </p:txBody>
      </p:sp>
      <p:sp>
        <p:nvSpPr>
          <p:cNvPr id="33" name="Правоъгълник 32"/>
          <p:cNvSpPr/>
          <p:nvPr/>
        </p:nvSpPr>
        <p:spPr>
          <a:xfrm>
            <a:off x="93909" y="3735373"/>
            <a:ext cx="3960000" cy="2799869"/>
          </a:xfrm>
          <a:prstGeom prst="rect">
            <a:avLst/>
          </a:prstGeom>
        </p:spPr>
        <p:txBody>
          <a:bodyPr wrap="square">
            <a:spAutoFit/>
          </a:bodyPr>
          <a:lstStyle/>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a:t>
            </a:r>
            <a:r>
              <a:rPr lang="bg-BG" sz="800" dirty="0" err="1">
                <a:latin typeface="Calibri" panose="020F0502020204030204" pitchFamily="34" charset="0"/>
                <a:ea typeface="Calibri" panose="020F0502020204030204" pitchFamily="34" charset="0"/>
                <a:cs typeface="Times New Roman" panose="02020603050405020304" pitchFamily="18" charset="0"/>
              </a:rPr>
              <a:t>Mони</a:t>
            </a:r>
            <a:r>
              <a:rPr lang="bg-BG" sz="800" dirty="0">
                <a:latin typeface="Calibri" panose="020F0502020204030204" pitchFamily="34" charset="0"/>
                <a:ea typeface="Calibri" panose="020F0502020204030204" pitchFamily="34" charset="0"/>
                <a:cs typeface="Times New Roman" panose="02020603050405020304" pitchFamily="18" charset="0"/>
              </a:rPr>
              <a:t> Трейд „ ООД дава гаранция на първоначалния краен </a:t>
            </a:r>
            <a:r>
              <a:rPr lang="bg-BG" sz="800" dirty="0" smtClean="0">
                <a:latin typeface="Calibri" panose="020F0502020204030204" pitchFamily="34" charset="0"/>
                <a:ea typeface="Calibri" panose="020F0502020204030204" pitchFamily="34" charset="0"/>
                <a:cs typeface="Times New Roman" panose="02020603050405020304" pitchFamily="18" charset="0"/>
              </a:rPr>
              <a:t>потребител</a:t>
            </a:r>
            <a:r>
              <a:rPr lang="en-US" sz="800" dirty="0" smtClean="0">
                <a:latin typeface="Calibri" panose="020F0502020204030204" pitchFamily="34" charset="0"/>
                <a:ea typeface="Calibri" panose="020F0502020204030204" pitchFamily="34" charset="0"/>
                <a:cs typeface="Times New Roman" panose="02020603050405020304" pitchFamily="18" charset="0"/>
              </a:rPr>
              <a:t> </a:t>
            </a:r>
            <a:r>
              <a:rPr lang="bg-BG" sz="800" dirty="0" smtClean="0">
                <a:latin typeface="Calibri" panose="020F0502020204030204" pitchFamily="34" charset="0"/>
                <a:ea typeface="Calibri" panose="020F0502020204030204" pitchFamily="34" charset="0"/>
                <a:cs typeface="Times New Roman" panose="02020603050405020304" pitchFamily="18" charset="0"/>
              </a:rPr>
              <a:t>своята проходилка, </a:t>
            </a:r>
            <a:r>
              <a:rPr lang="bg-BG" sz="800" dirty="0">
                <a:latin typeface="Calibri" panose="020F0502020204030204" pitchFamily="34" charset="0"/>
                <a:ea typeface="Calibri" panose="020F0502020204030204" pitchFamily="34" charset="0"/>
                <a:cs typeface="Times New Roman" panose="02020603050405020304" pitchFamily="18" charset="0"/>
              </a:rPr>
              <a:t>че </a:t>
            </a:r>
            <a:r>
              <a:rPr lang="bg-BG" sz="800" dirty="0" smtClean="0">
                <a:latin typeface="Calibri" panose="020F0502020204030204" pitchFamily="34" charset="0"/>
                <a:ea typeface="Calibri" panose="020F0502020204030204" pitchFamily="34" charset="0"/>
                <a:cs typeface="Times New Roman" panose="02020603050405020304" pitchFamily="18" charset="0"/>
              </a:rPr>
              <a:t>същата няма </a:t>
            </a:r>
            <a:r>
              <a:rPr lang="bg-BG" sz="800" dirty="0">
                <a:latin typeface="Calibri" panose="020F0502020204030204" pitchFamily="34" charset="0"/>
                <a:ea typeface="Calibri" panose="020F0502020204030204" pitchFamily="34" charset="0"/>
                <a:cs typeface="Times New Roman" panose="02020603050405020304" pitchFamily="18" charset="0"/>
              </a:rPr>
              <a:t>дефекти в материалите и изработката.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С настоящото даваме гаранция за Продукта срещу дефекти в материалите и изработката при обикновена потребителска употреба към момента на покупката и за период от 2 години след датата на доставката. Ако Продуктът покаже дефекти по време на гаранционния период, Вие следва да изпълните указанията за връщането му, дадени от нас, и ние ще предприемем едно от следните действия:</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1. Ще го подменим със същия или равностоен продукт на този, закупен от Вас;</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2. Ще го поправим;</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3. Ще Ви върнем изцяло или частично покупната цена на Продукта. Поради напредъка в технологиите и съответните продуктови наличности Продуктът, който Ви изпратим като подмяна, може да има малки разлики или по-ниска продажна цена от оригиналния Продукт, който сте закупили</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Ако Продуктът покаже дефекти по време на гаранционния период, то разходите по връщането на дефектиралата част до склад на Мони Трейд ООД е за сметка на потребителя. Производителят не поема никакви разходи, които могат да възникнат под формата на увреждане на проходилката или друго имущество по време на транспорт към него. Купувачът, на свой риск и за собствена сметка, изпраща до производителя за оценка на обхвата на гаранцията и ремонт на проходилката. </a:t>
            </a:r>
          </a:p>
        </p:txBody>
      </p:sp>
      <p:sp>
        <p:nvSpPr>
          <p:cNvPr id="35" name="TextBox 11"/>
          <p:cNvSpPr txBox="1"/>
          <p:nvPr/>
        </p:nvSpPr>
        <p:spPr>
          <a:xfrm>
            <a:off x="126835" y="6564308"/>
            <a:ext cx="360000" cy="180000"/>
          </a:xfrm>
          <a:prstGeom prst="roundRect">
            <a:avLst/>
          </a:prstGeom>
          <a:noFill/>
          <a:ln w="6350">
            <a:solidFill>
              <a:schemeClr val="tx1"/>
            </a:solidFill>
          </a:ln>
        </p:spPr>
        <p:txBody>
          <a:bodyPr wrap="square" rtlCol="0" anchor="ctr">
            <a:spAutoFit/>
          </a:bodyPr>
          <a:lstStyle/>
          <a:p>
            <a:pPr algn="ctr"/>
            <a:r>
              <a:rPr lang="en-US" sz="900" b="1" dirty="0">
                <a:latin typeface="Arial" pitchFamily="34" charset="0"/>
                <a:cs typeface="Arial" pitchFamily="34" charset="0"/>
              </a:rPr>
              <a:t>5</a:t>
            </a:r>
            <a:endParaRPr lang="bg-BG" sz="900" b="1" dirty="0">
              <a:latin typeface="Arial" pitchFamily="34" charset="0"/>
              <a:cs typeface="Arial" pitchFamily="34" charset="0"/>
            </a:endParaRPr>
          </a:p>
        </p:txBody>
      </p:sp>
      <p:sp>
        <p:nvSpPr>
          <p:cNvPr id="37" name="Правоъгълник 2"/>
          <p:cNvSpPr/>
          <p:nvPr/>
        </p:nvSpPr>
        <p:spPr>
          <a:xfrm>
            <a:off x="5004048" y="70118"/>
            <a:ext cx="3891862" cy="969240"/>
          </a:xfrm>
          <a:prstGeom prst="rect">
            <a:avLst/>
          </a:prstGeom>
        </p:spPr>
        <p:txBody>
          <a:bodyPr wrap="square">
            <a:spAutoFit/>
          </a:bodyPr>
          <a:lstStyle/>
          <a:p>
            <a:pPr marL="19175" marR="754" algn="just">
              <a:lnSpc>
                <a:spcPts val="960"/>
              </a:lnSpc>
            </a:pPr>
            <a:r>
              <a:rPr lang="en-US" sz="800" dirty="0" err="1">
                <a:cs typeface="Arial" panose="020B0604020202020204" pitchFamily="34" charset="0"/>
              </a:rPr>
              <a:t>p</a:t>
            </a:r>
            <a:r>
              <a:rPr lang="en-US" sz="800" spc="-4" dirty="0" err="1">
                <a:cs typeface="Arial" panose="020B0604020202020204" pitchFamily="34" charset="0"/>
              </a:rPr>
              <a:t>e</a:t>
            </a:r>
            <a:r>
              <a:rPr lang="en-US" sz="800" dirty="0" err="1">
                <a:cs typeface="Arial" panose="020B0604020202020204" pitchFamily="34" charset="0"/>
              </a:rPr>
              <a:t>n</a:t>
            </a:r>
            <a:r>
              <a:rPr lang="en-US" sz="800" spc="-4" dirty="0" err="1">
                <a:cs typeface="Arial" panose="020B0604020202020204" pitchFamily="34" charset="0"/>
              </a:rPr>
              <a:t>tr</a:t>
            </a:r>
            <a:r>
              <a:rPr lang="en-US" sz="800" dirty="0" err="1">
                <a:cs typeface="Arial" panose="020B0604020202020204" pitchFamily="34" charset="0"/>
              </a:rPr>
              <a:t>u</a:t>
            </a:r>
            <a:r>
              <a:rPr lang="en-US" sz="800"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dirty="0" err="1">
                <a:cs typeface="Arial" panose="020B0604020202020204" pitchFamily="34" charset="0"/>
              </a:rPr>
              <a:t>a</a:t>
            </a:r>
            <a:r>
              <a:rPr lang="en-US" sz="800" spc="-4" dirty="0" err="1">
                <a:cs typeface="Arial" panose="020B0604020202020204" pitchFamily="34" charset="0"/>
              </a:rPr>
              <a:t>r</a:t>
            </a:r>
            <a:r>
              <a:rPr lang="en-US" sz="800" spc="4" dirty="0" err="1">
                <a:cs typeface="Arial" panose="020B0604020202020204" pitchFamily="34" charset="0"/>
              </a:rPr>
              <a:t>e</a:t>
            </a:r>
            <a:r>
              <a:rPr lang="en-US" sz="800" dirty="0" err="1">
                <a:cs typeface="Arial" panose="020B0604020202020204" pitchFamily="34" charset="0"/>
              </a:rPr>
              <a:t>a</a:t>
            </a:r>
            <a:r>
              <a:rPr lang="en-US" sz="800" spc="5"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o</a:t>
            </a:r>
            <a:r>
              <a:rPr lang="en-US" sz="800" dirty="0" err="1">
                <a:cs typeface="Arial" panose="020B0604020202020204" pitchFamily="34" charset="0"/>
              </a:rPr>
              <a:t>du</a:t>
            </a:r>
            <a:r>
              <a:rPr lang="en-US" sz="800" spc="9" dirty="0" err="1">
                <a:cs typeface="Arial" panose="020B0604020202020204" pitchFamily="34" charset="0"/>
              </a:rPr>
              <a:t>s</a:t>
            </a:r>
            <a:r>
              <a:rPr lang="en-US" sz="800" dirty="0" err="1">
                <a:cs typeface="Arial" panose="020B0604020202020204" pitchFamily="34" charset="0"/>
              </a:rPr>
              <a:t>u</a:t>
            </a:r>
            <a:r>
              <a:rPr lang="en-US" sz="800" spc="4" dirty="0" err="1">
                <a:cs typeface="Arial" panose="020B0604020202020204" pitchFamily="34" charset="0"/>
              </a:rPr>
              <a:t>l</a:t>
            </a:r>
            <a:r>
              <a:rPr lang="en-US" sz="800" dirty="0" err="1">
                <a:cs typeface="Arial" panose="020B0604020202020204" pitchFamily="34" charset="0"/>
              </a:rPr>
              <a:t>ui</a:t>
            </a:r>
            <a:r>
              <a:rPr lang="en-US" sz="800" dirty="0">
                <a:cs typeface="Arial" panose="020B0604020202020204" pitchFamily="34" charset="0"/>
              </a:rPr>
              <a:t>.</a:t>
            </a:r>
            <a:r>
              <a:rPr lang="en-US" sz="800" spc="5" dirty="0">
                <a:cs typeface="Arial" panose="020B0604020202020204" pitchFamily="34" charset="0"/>
              </a:rPr>
              <a:t> </a:t>
            </a:r>
            <a:r>
              <a:rPr lang="en-US" sz="800" spc="4" dirty="0">
                <a:cs typeface="Arial" panose="020B0604020202020204" pitchFamily="34" charset="0"/>
              </a:rPr>
              <a:t>E</a:t>
            </a:r>
            <a:r>
              <a:rPr lang="en-US" sz="800" dirty="0">
                <a:cs typeface="Arial" panose="020B0604020202020204" pitchFamily="34" charset="0"/>
              </a:rPr>
              <a:t>s</a:t>
            </a:r>
            <a:r>
              <a:rPr lang="en-US" sz="800" spc="-4" dirty="0">
                <a:cs typeface="Arial" panose="020B0604020202020204" pitchFamily="34" charset="0"/>
              </a:rPr>
              <a:t>t</a:t>
            </a:r>
            <a:r>
              <a:rPr lang="en-US" sz="800" dirty="0">
                <a:cs typeface="Arial" panose="020B0604020202020204" pitchFamily="34" charset="0"/>
              </a:rPr>
              <a:t>e </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t</a:t>
            </a:r>
            <a:r>
              <a:rPr lang="en-US" sz="800" spc="-4" dirty="0" err="1">
                <a:cs typeface="Arial" panose="020B0604020202020204" pitchFamily="34" charset="0"/>
              </a:rPr>
              <a:t>erzi</a:t>
            </a:r>
            <a:r>
              <a:rPr lang="en-US" sz="800" dirty="0" err="1">
                <a:cs typeface="Arial" panose="020B0604020202020204" pitchFamily="34" charset="0"/>
              </a:rPr>
              <a:t>să</a:t>
            </a:r>
            <a:r>
              <a:rPr lang="en-US" sz="800"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dirty="0" err="1">
                <a:cs typeface="Arial" panose="020B0604020202020204" pitchFamily="34" charset="0"/>
              </a:rPr>
              <a:t>a</a:t>
            </a:r>
            <a:r>
              <a:rPr lang="en-US" sz="800" spc="-4" dirty="0" err="1">
                <a:cs typeface="Arial" panose="020B0604020202020204" pitchFamily="34" charset="0"/>
              </a:rPr>
              <a:t>r</a:t>
            </a:r>
            <a:r>
              <a:rPr lang="en-US" sz="800" spc="4" dirty="0" err="1">
                <a:cs typeface="Arial" panose="020B0604020202020204" pitchFamily="34" charset="0"/>
              </a:rPr>
              <a:t>e</a:t>
            </a:r>
            <a:r>
              <a:rPr lang="en-US" sz="800" dirty="0" err="1">
                <a:cs typeface="Arial" panose="020B0604020202020204" pitchFamily="34" charset="0"/>
              </a:rPr>
              <a:t>a</a:t>
            </a:r>
            <a:r>
              <a:rPr lang="en-US" sz="800" spc="5" dirty="0">
                <a:cs typeface="Arial" panose="020B0604020202020204" pitchFamily="34" charset="0"/>
              </a:rPr>
              <a:t> </a:t>
            </a:r>
            <a:r>
              <a:rPr lang="en-US" sz="800" dirty="0" err="1">
                <a:cs typeface="Arial" panose="020B0604020202020204" pitchFamily="34" charset="0"/>
              </a:rPr>
              <a:t>sa</a:t>
            </a:r>
            <a:r>
              <a:rPr lang="en-US" sz="800"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dirty="0">
                <a:cs typeface="Arial" panose="020B0604020202020204" pitchFamily="34" charset="0"/>
              </a:rPr>
              <a:t> </a:t>
            </a:r>
            <a:r>
              <a:rPr lang="en-US" sz="800" spc="4" dirty="0" err="1">
                <a:cs typeface="Arial" panose="020B0604020202020204" pitchFamily="34" charset="0"/>
              </a:rPr>
              <a:t>m</a:t>
            </a:r>
            <a:r>
              <a:rPr lang="en-US" sz="800" dirty="0" err="1">
                <a:cs typeface="Arial" panose="020B0604020202020204" pitchFamily="34" charset="0"/>
              </a:rPr>
              <a:t>aș</a:t>
            </a:r>
            <a:r>
              <a:rPr lang="en-US" sz="800" spc="-4" dirty="0" err="1">
                <a:cs typeface="Arial" panose="020B0604020202020204" pitchFamily="34" charset="0"/>
              </a:rPr>
              <a:t>i</a:t>
            </a:r>
            <a:r>
              <a:rPr lang="en-US" sz="800" spc="9" dirty="0" err="1">
                <a:cs typeface="Arial" panose="020B0604020202020204" pitchFamily="34" charset="0"/>
              </a:rPr>
              <a:t>n</a:t>
            </a:r>
            <a:r>
              <a:rPr lang="en-US" sz="800" dirty="0" err="1">
                <a:cs typeface="Arial" panose="020B0604020202020204" pitchFamily="34" charset="0"/>
              </a:rPr>
              <a:t>a</a:t>
            </a:r>
            <a:r>
              <a:rPr lang="en-US" sz="800" spc="5" dirty="0">
                <a:cs typeface="Arial" panose="020B0604020202020204" pitchFamily="34" charset="0"/>
              </a:rPr>
              <a:t> </a:t>
            </a:r>
            <a:r>
              <a:rPr lang="en-US" sz="800" dirty="0">
                <a:cs typeface="Arial" panose="020B0604020202020204" pitchFamily="34" charset="0"/>
              </a:rPr>
              <a:t>de </a:t>
            </a:r>
            <a:r>
              <a:rPr lang="en-US" sz="800" spc="9" dirty="0" err="1">
                <a:cs typeface="Arial" panose="020B0604020202020204" pitchFamily="34" charset="0"/>
              </a:rPr>
              <a:t>s</a:t>
            </a:r>
            <a:r>
              <a:rPr lang="en-US" sz="800" dirty="0" err="1">
                <a:cs typeface="Arial" panose="020B0604020202020204" pitchFamily="34" charset="0"/>
              </a:rPr>
              <a:t>pă</a:t>
            </a:r>
            <a:r>
              <a:rPr lang="en-US" sz="800" spc="4" dirty="0" err="1">
                <a:cs typeface="Arial" panose="020B0604020202020204" pitchFamily="34" charset="0"/>
              </a:rPr>
              <a:t>l</a:t>
            </a:r>
            <a:r>
              <a:rPr lang="en-US" sz="800" dirty="0" err="1">
                <a:cs typeface="Arial" panose="020B0604020202020204" pitchFamily="34" charset="0"/>
              </a:rPr>
              <a:t>a</a:t>
            </a:r>
            <a:r>
              <a:rPr lang="en-US" sz="800" spc="-4" dirty="0" err="1">
                <a:cs typeface="Arial" panose="020B0604020202020204" pitchFamily="34" charset="0"/>
              </a:rPr>
              <a:t>t</a:t>
            </a:r>
            <a:r>
              <a:rPr lang="en-US" sz="800" dirty="0">
                <a:cs typeface="Arial" panose="020B0604020202020204" pitchFamily="34" charset="0"/>
              </a:rPr>
              <a:t>,</a:t>
            </a:r>
            <a:r>
              <a:rPr lang="en-US" sz="800" spc="5"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ri</a:t>
            </a:r>
            <a:r>
              <a:rPr lang="en-US" sz="800" dirty="0" err="1">
                <a:cs typeface="Arial" panose="020B0604020202020204" pitchFamily="34" charset="0"/>
              </a:rPr>
              <a:t>n</a:t>
            </a:r>
            <a:r>
              <a:rPr lang="en-US" sz="800"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e</a:t>
            </a:r>
            <a:r>
              <a:rPr lang="en-US" sz="800"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h</a:t>
            </a:r>
            <a:r>
              <a:rPr lang="en-US" sz="800" spc="-4" dirty="0" err="1">
                <a:cs typeface="Arial" panose="020B0604020202020204" pitchFamily="34" charset="0"/>
              </a:rPr>
              <a:t>i</a:t>
            </a:r>
            <a:r>
              <a:rPr lang="en-US" sz="800" spc="4" dirty="0" err="1">
                <a:cs typeface="Arial" panose="020B0604020202020204" pitchFamily="34" charset="0"/>
              </a:rPr>
              <a:t>m</a:t>
            </a:r>
            <a:r>
              <a:rPr lang="en-US" sz="800" spc="-4" dirty="0" err="1">
                <a:cs typeface="Arial" panose="020B0604020202020204" pitchFamily="34" charset="0"/>
              </a:rPr>
              <a:t>ic</a:t>
            </a:r>
            <a:r>
              <a:rPr lang="en-US" sz="800" dirty="0" err="1">
                <a:cs typeface="Arial" panose="020B0604020202020204" pitchFamily="34" charset="0"/>
              </a:rPr>
              <a:t>ă</a:t>
            </a:r>
            <a:r>
              <a:rPr lang="en-US" sz="800" dirty="0">
                <a:cs typeface="Arial" panose="020B0604020202020204" pitchFamily="34" charset="0"/>
              </a:rPr>
              <a:t>,</a:t>
            </a:r>
            <a:r>
              <a:rPr lang="en-US" sz="800" spc="14"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l</a:t>
            </a:r>
            <a:r>
              <a:rPr lang="en-US" sz="800" dirty="0" err="1">
                <a:cs typeface="Arial" panose="020B0604020202020204" pitchFamily="34" charset="0"/>
              </a:rPr>
              <a:t>b</a:t>
            </a:r>
            <a:r>
              <a:rPr lang="en-US" sz="800" spc="-4" dirty="0" err="1">
                <a:cs typeface="Arial" panose="020B0604020202020204" pitchFamily="34" charset="0"/>
              </a:rPr>
              <a:t>ir</a:t>
            </a:r>
            <a:r>
              <a:rPr lang="en-US" sz="800" dirty="0" err="1">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sau</a:t>
            </a:r>
            <a:r>
              <a:rPr lang="en-US" sz="800" spc="9" dirty="0">
                <a:cs typeface="Arial" panose="020B0604020202020204" pitchFamily="34" charset="0"/>
              </a:rPr>
              <a:t> </a:t>
            </a:r>
            <a:r>
              <a:rPr lang="en-US" sz="800" spc="-4" dirty="0" err="1">
                <a:cs typeface="Arial" panose="020B0604020202020204" pitchFamily="34" charset="0"/>
              </a:rPr>
              <a:t>ce</a:t>
            </a:r>
            <a:r>
              <a:rPr lang="en-US" sz="800" dirty="0" err="1">
                <a:cs typeface="Arial" panose="020B0604020202020204" pitchFamily="34" charset="0"/>
              </a:rPr>
              <a:t>n</a:t>
            </a:r>
            <a:r>
              <a:rPr lang="en-US" sz="800" spc="-4" dirty="0" err="1">
                <a:cs typeface="Arial" panose="020B0604020202020204" pitchFamily="34" charset="0"/>
              </a:rPr>
              <a:t>trif</a:t>
            </a:r>
            <a:r>
              <a:rPr lang="en-US" sz="800" dirty="0" err="1">
                <a:cs typeface="Arial" panose="020B0604020202020204" pitchFamily="34" charset="0"/>
              </a:rPr>
              <a:t>u</a:t>
            </a:r>
            <a:r>
              <a:rPr lang="en-US" sz="800" spc="4" dirty="0" err="1">
                <a:cs typeface="Arial" panose="020B0604020202020204" pitchFamily="34" charset="0"/>
              </a:rPr>
              <a:t>g</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e</a:t>
            </a:r>
            <a:r>
              <a:rPr lang="en-US" sz="800" dirty="0">
                <a:cs typeface="Arial" panose="020B0604020202020204" pitchFamily="34" charset="0"/>
              </a:rPr>
              <a:t>.</a:t>
            </a:r>
          </a:p>
          <a:p>
            <a:pPr marL="19175" marR="319000" algn="just">
              <a:lnSpc>
                <a:spcPct val="101725"/>
              </a:lnSpc>
            </a:pPr>
            <a:r>
              <a:rPr lang="en-US" sz="800" dirty="0">
                <a:cs typeface="Arial" panose="020B0604020202020204" pitchFamily="34" charset="0"/>
              </a:rPr>
              <a:t>8.</a:t>
            </a:r>
            <a:r>
              <a:rPr lang="en-US" sz="800" spc="-9" dirty="0">
                <a:cs typeface="Arial" panose="020B0604020202020204" pitchFamily="34" charset="0"/>
              </a:rPr>
              <a:t> </a:t>
            </a:r>
            <a:r>
              <a:rPr lang="en-US" sz="800" spc="4" dirty="0" err="1">
                <a:cs typeface="Arial" panose="020B0604020202020204" pitchFamily="34" charset="0"/>
              </a:rPr>
              <a:t>P</a:t>
            </a:r>
            <a:r>
              <a:rPr lang="en-US" sz="800" spc="-4" dirty="0" err="1">
                <a:cs typeface="Arial" panose="020B0604020202020204" pitchFamily="34" charset="0"/>
              </a:rPr>
              <a:t>ie</a:t>
            </a:r>
            <a:r>
              <a:rPr lang="en-US" sz="800" dirty="0" err="1">
                <a:cs typeface="Arial" panose="020B0604020202020204" pitchFamily="34" charset="0"/>
              </a:rPr>
              <a:t>s</a:t>
            </a:r>
            <a:r>
              <a:rPr lang="en-US" sz="800" spc="-4" dirty="0" err="1">
                <a:cs typeface="Arial" panose="020B0604020202020204" pitchFamily="34" charset="0"/>
              </a:rPr>
              <a:t>el</a:t>
            </a:r>
            <a:r>
              <a:rPr lang="en-US" sz="800" dirty="0" err="1">
                <a:cs typeface="Arial" panose="020B0604020202020204" pitchFamily="34" charset="0"/>
              </a:rPr>
              <a:t>e</a:t>
            </a:r>
            <a:r>
              <a:rPr lang="en-US" sz="800" spc="9" dirty="0">
                <a:cs typeface="Arial" panose="020B0604020202020204" pitchFamily="34" charset="0"/>
              </a:rPr>
              <a:t> </a:t>
            </a:r>
            <a:r>
              <a:rPr lang="en-US" sz="800" dirty="0">
                <a:cs typeface="Arial" panose="020B0604020202020204" pitchFamily="34" charset="0"/>
              </a:rPr>
              <a:t>d</a:t>
            </a:r>
            <a:r>
              <a:rPr lang="en-US" sz="800" spc="-4" dirty="0">
                <a:cs typeface="Arial" panose="020B0604020202020204" pitchFamily="34" charset="0"/>
              </a:rPr>
              <a:t>i</a:t>
            </a:r>
            <a:r>
              <a:rPr lang="en-US" sz="800" dirty="0">
                <a:cs typeface="Arial" panose="020B0604020202020204" pitchFamily="34" charset="0"/>
              </a:rPr>
              <a:t>n</a:t>
            </a:r>
            <a:r>
              <a:rPr lang="en-US" sz="800" spc="9" dirty="0">
                <a:cs typeface="Arial" panose="020B0604020202020204" pitchFamily="34" charset="0"/>
              </a:rPr>
              <a:t> </a:t>
            </a:r>
            <a:r>
              <a:rPr lang="en-US" sz="800" dirty="0">
                <a:cs typeface="Arial" panose="020B0604020202020204" pitchFamily="34" charset="0"/>
              </a:rPr>
              <a:t>p</a:t>
            </a:r>
            <a:r>
              <a:rPr lang="en-US" sz="800" spc="-4" dirty="0">
                <a:cs typeface="Arial" panose="020B0604020202020204" pitchFamily="34" charset="0"/>
              </a:rPr>
              <a:t>l</a:t>
            </a:r>
            <a:r>
              <a:rPr lang="en-US" sz="800" dirty="0">
                <a:cs typeface="Arial" panose="020B0604020202020204" pitchFamily="34" charset="0"/>
              </a:rPr>
              <a:t>as</a:t>
            </a:r>
            <a:r>
              <a:rPr lang="en-US" sz="800" spc="-4" dirty="0">
                <a:cs typeface="Arial" panose="020B0604020202020204" pitchFamily="34" charset="0"/>
              </a:rPr>
              <a:t>ti</a:t>
            </a:r>
            <a:r>
              <a:rPr lang="en-US" sz="800" dirty="0">
                <a:cs typeface="Arial" panose="020B0604020202020204" pitchFamily="34" charset="0"/>
              </a:rPr>
              <a:t>c</a:t>
            </a:r>
            <a:r>
              <a:rPr lang="en-US" sz="800" spc="9"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spc="9"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u</a:t>
            </a:r>
            <a:r>
              <a:rPr lang="en-US" sz="800" spc="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ro</a:t>
            </a:r>
            <a:r>
              <a:rPr lang="en-US" sz="800" dirty="0" err="1">
                <a:cs typeface="Arial" panose="020B0604020202020204" pitchFamily="34" charset="0"/>
              </a:rPr>
              <a:t>s</a:t>
            </a:r>
            <a:r>
              <a:rPr lang="en-US" sz="800" spc="-4" dirty="0" err="1">
                <a:cs typeface="Arial" panose="020B0604020202020204" pitchFamily="34" charset="0"/>
              </a:rPr>
              <a:t>o</a:t>
            </a:r>
            <a:r>
              <a:rPr lang="en-US" sz="800" dirty="0" err="1">
                <a:cs typeface="Arial" panose="020B0604020202020204" pitchFamily="34" charset="0"/>
              </a:rPr>
              <a:t>p</a:t>
            </a:r>
            <a:r>
              <a:rPr lang="en-US" sz="800" spc="9" dirty="0">
                <a:cs typeface="Arial" panose="020B0604020202020204" pitchFamily="34" charset="0"/>
              </a:rPr>
              <a:t> </a:t>
            </a:r>
            <a:r>
              <a:rPr lang="en-US" sz="800" dirty="0" err="1">
                <a:cs typeface="Arial" panose="020B0604020202020204" pitchFamily="34" charset="0"/>
              </a:rPr>
              <a:t>u</a:t>
            </a:r>
            <a:r>
              <a:rPr lang="en-US" sz="800" spc="4" dirty="0" err="1">
                <a:cs typeface="Arial" panose="020B0604020202020204" pitchFamily="34" charset="0"/>
              </a:rPr>
              <a:t>m</a:t>
            </a:r>
            <a:r>
              <a:rPr lang="en-US" sz="800" spc="-4" dirty="0" err="1">
                <a:cs typeface="Arial" panose="020B0604020202020204" pitchFamily="34" charset="0"/>
              </a:rPr>
              <a:t>e</a:t>
            </a:r>
            <a:r>
              <a:rPr lang="en-US" sz="800" dirty="0" err="1">
                <a:cs typeface="Arial" panose="020B0604020202020204" pitchFamily="34" charset="0"/>
              </a:rPr>
              <a:t>d</a:t>
            </a:r>
            <a:r>
              <a:rPr lang="en-US" sz="800" dirty="0">
                <a:cs typeface="Arial" panose="020B0604020202020204" pitchFamily="34" charset="0"/>
              </a:rPr>
              <a:t> </a:t>
            </a:r>
            <a:r>
              <a:rPr lang="en-US" sz="800" spc="4" dirty="0" err="1">
                <a:cs typeface="Arial" panose="020B0604020202020204" pitchFamily="34" charset="0"/>
              </a:rPr>
              <a:t>m</a:t>
            </a:r>
            <a:r>
              <a:rPr lang="en-US" sz="800" spc="-4" dirty="0" err="1">
                <a:cs typeface="Arial" panose="020B0604020202020204" pitchFamily="34" charset="0"/>
              </a:rPr>
              <a:t>o</a:t>
            </a:r>
            <a:r>
              <a:rPr lang="en-US" sz="800" dirty="0" err="1">
                <a:cs typeface="Arial" panose="020B0604020202020204" pitchFamily="34" charset="0"/>
              </a:rPr>
              <a:t>a</a:t>
            </a:r>
            <a:r>
              <a:rPr lang="en-US" sz="800" spc="-4" dirty="0" err="1">
                <a:cs typeface="Arial" panose="020B0604020202020204" pitchFamily="34" charset="0"/>
              </a:rPr>
              <a:t>l</a:t>
            </a:r>
            <a:r>
              <a:rPr lang="en-US" sz="800" dirty="0" err="1">
                <a:cs typeface="Arial" panose="020B0604020202020204" pitchFamily="34" charset="0"/>
              </a:rPr>
              <a:t>e</a:t>
            </a:r>
            <a:r>
              <a:rPr lang="en-US" sz="800" spc="-4" dirty="0">
                <a:cs typeface="Arial" panose="020B0604020202020204" pitchFamily="34" charset="0"/>
              </a:rPr>
              <a:t> </a:t>
            </a:r>
            <a:r>
              <a:rPr lang="en-US" sz="800" dirty="0" err="1">
                <a:cs typeface="Arial" panose="020B0604020202020204" pitchFamily="34" charset="0"/>
              </a:rPr>
              <a:t>și</a:t>
            </a:r>
            <a:r>
              <a:rPr lang="en-US" sz="800" spc="-4" dirty="0">
                <a:cs typeface="Arial" panose="020B0604020202020204" pitchFamily="34" charset="0"/>
              </a:rPr>
              <a:t> </a:t>
            </a:r>
            <a:r>
              <a:rPr lang="en-US" sz="800" dirty="0" err="1">
                <a:cs typeface="Arial" panose="020B0604020202020204" pitchFamily="34" charset="0"/>
              </a:rPr>
              <a:t>us</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spc="4"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u</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ro</a:t>
            </a:r>
            <a:r>
              <a:rPr lang="en-US" sz="800" dirty="0" err="1">
                <a:cs typeface="Arial" panose="020B0604020202020204" pitchFamily="34" charset="0"/>
              </a:rPr>
              <a:t>s</a:t>
            </a:r>
            <a:r>
              <a:rPr lang="en-US" sz="800" spc="-4" dirty="0" err="1">
                <a:cs typeface="Arial" panose="020B0604020202020204" pitchFamily="34" charset="0"/>
              </a:rPr>
              <a:t>o</a:t>
            </a:r>
            <a:r>
              <a:rPr lang="en-US" sz="800" dirty="0" err="1">
                <a:cs typeface="Arial" panose="020B0604020202020204" pitchFamily="34" charset="0"/>
              </a:rPr>
              <a:t>p</a:t>
            </a:r>
            <a:r>
              <a:rPr lang="en-US" sz="800" spc="19" dirty="0">
                <a:cs typeface="Arial" panose="020B0604020202020204" pitchFamily="34" charset="0"/>
              </a:rPr>
              <a:t> </a:t>
            </a:r>
            <a:r>
              <a:rPr lang="en-US" sz="800" dirty="0" err="1">
                <a:cs typeface="Arial" panose="020B0604020202020204" pitchFamily="34" charset="0"/>
              </a:rPr>
              <a:t>u</a:t>
            </a:r>
            <a:r>
              <a:rPr lang="en-US" sz="800" spc="4" dirty="0" err="1">
                <a:cs typeface="Arial" panose="020B0604020202020204" pitchFamily="34" charset="0"/>
              </a:rPr>
              <a:t>m</a:t>
            </a:r>
            <a:r>
              <a:rPr lang="en-US" sz="800" spc="-4" dirty="0" err="1">
                <a:cs typeface="Arial" panose="020B0604020202020204" pitchFamily="34" charset="0"/>
              </a:rPr>
              <a:t>e</a:t>
            </a:r>
            <a:r>
              <a:rPr lang="en-US" sz="800" dirty="0" err="1">
                <a:cs typeface="Arial" panose="020B0604020202020204" pitchFamily="34" charset="0"/>
              </a:rPr>
              <a:t>d</a:t>
            </a:r>
            <a:r>
              <a:rPr lang="en-US" sz="800" spc="-14" dirty="0">
                <a:cs typeface="Arial" panose="020B0604020202020204" pitchFamily="34" charset="0"/>
              </a:rPr>
              <a:t> </a:t>
            </a:r>
            <a:r>
              <a:rPr lang="en-US" sz="800" dirty="0" err="1">
                <a:cs typeface="Arial" panose="020B0604020202020204" pitchFamily="34" charset="0"/>
              </a:rPr>
              <a:t>us</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err="1">
                <a:cs typeface="Arial" panose="020B0604020202020204" pitchFamily="34" charset="0"/>
              </a:rPr>
              <a:t>t</a:t>
            </a:r>
            <a:r>
              <a:rPr lang="en-US" sz="800" dirty="0">
                <a:solidFill>
                  <a:srgbClr val="FF0000"/>
                </a:solidFill>
                <a:cs typeface="Arial" panose="020B0604020202020204" pitchFamily="34" charset="0"/>
              </a:rPr>
              <a:t>.</a:t>
            </a:r>
            <a:endParaRPr lang="en-US" sz="800" dirty="0">
              <a:cs typeface="Arial" panose="020B0604020202020204" pitchFamily="34" charset="0"/>
            </a:endParaRPr>
          </a:p>
          <a:p>
            <a:pPr marL="12700" marR="7862" algn="just">
              <a:lnSpc>
                <a:spcPct val="99995"/>
              </a:lnSpc>
              <a:spcBef>
                <a:spcPts val="5"/>
              </a:spcBef>
            </a:pPr>
            <a:r>
              <a:rPr lang="en-US" sz="800" dirty="0">
                <a:cs typeface="Arial" panose="020B0604020202020204" pitchFamily="34" charset="0"/>
              </a:rPr>
              <a:t>9. Nu</a:t>
            </a:r>
            <a:r>
              <a:rPr lang="en-US" sz="800" spc="9" dirty="0">
                <a:cs typeface="Arial" panose="020B0604020202020204" pitchFamily="34" charset="0"/>
              </a:rPr>
              <a:t> </a:t>
            </a:r>
            <a:r>
              <a:rPr lang="en-US" sz="800" spc="-4" dirty="0" err="1">
                <a:cs typeface="Arial" panose="020B0604020202020204" pitchFamily="34" charset="0"/>
              </a:rPr>
              <a:t>l</a:t>
            </a:r>
            <a:r>
              <a:rPr lang="en-US" sz="800" dirty="0" err="1">
                <a:cs typeface="Arial" panose="020B0604020202020204" pitchFamily="34" charset="0"/>
              </a:rPr>
              <a:t>ăsa</a:t>
            </a:r>
            <a:r>
              <a:rPr lang="en-US" sz="800" spc="-4" dirty="0" err="1">
                <a:cs typeface="Arial" panose="020B0604020202020204" pitchFamily="34" charset="0"/>
              </a:rPr>
              <a:t>ț</a:t>
            </a:r>
            <a:r>
              <a:rPr lang="en-US" sz="800" dirty="0" err="1">
                <a:cs typeface="Arial" panose="020B0604020202020204" pitchFamily="34" charset="0"/>
              </a:rPr>
              <a:t>i</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o</a:t>
            </a:r>
            <a:r>
              <a:rPr lang="en-US" sz="800" dirty="0" err="1">
                <a:cs typeface="Arial" panose="020B0604020202020204" pitchFamily="34" charset="0"/>
              </a:rPr>
              <a:t>du</a:t>
            </a:r>
            <a:r>
              <a:rPr lang="en-US" sz="800" spc="9" dirty="0" err="1">
                <a:cs typeface="Arial" panose="020B0604020202020204" pitchFamily="34" charset="0"/>
              </a:rPr>
              <a:t>su</a:t>
            </a:r>
            <a:r>
              <a:rPr lang="en-US" sz="800" dirty="0" err="1">
                <a:cs typeface="Arial" panose="020B0604020202020204" pitchFamily="34" charset="0"/>
              </a:rPr>
              <a:t>l</a:t>
            </a:r>
            <a:r>
              <a:rPr lang="en-US" sz="800" spc="9" dirty="0">
                <a:cs typeface="Arial" panose="020B0604020202020204" pitchFamily="34" charset="0"/>
              </a:rPr>
              <a:t> </a:t>
            </a:r>
            <a:r>
              <a:rPr lang="en-US" sz="800" dirty="0">
                <a:cs typeface="Arial" panose="020B0604020202020204" pitchFamily="34" charset="0"/>
              </a:rPr>
              <a:t>sub</a:t>
            </a:r>
            <a:r>
              <a:rPr lang="en-US" sz="800" spc="9"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c</a:t>
            </a:r>
            <a:r>
              <a:rPr lang="en-US" sz="800" spc="4" dirty="0" err="1">
                <a:cs typeface="Arial" panose="020B0604020202020204" pitchFamily="34" charset="0"/>
              </a:rPr>
              <a:t>ț</a:t>
            </a:r>
            <a:r>
              <a:rPr lang="en-US" sz="800" spc="-4" dirty="0" err="1">
                <a:cs typeface="Arial" panose="020B0604020202020204" pitchFamily="34" charset="0"/>
              </a:rPr>
              <a:t>i</a:t>
            </a:r>
            <a:r>
              <a:rPr lang="en-US" sz="800" dirty="0" err="1">
                <a:cs typeface="Arial" panose="020B0604020202020204" pitchFamily="34" charset="0"/>
              </a:rPr>
              <a:t>u</a:t>
            </a:r>
            <a:r>
              <a:rPr lang="en-US" sz="800" spc="9" dirty="0" err="1">
                <a:cs typeface="Arial" panose="020B0604020202020204" pitchFamily="34" charset="0"/>
              </a:rPr>
              <a:t>n</a:t>
            </a:r>
            <a:r>
              <a:rPr lang="en-US" sz="800" spc="-4" dirty="0" err="1">
                <a:cs typeface="Arial" panose="020B0604020202020204" pitchFamily="34" charset="0"/>
              </a:rPr>
              <a:t>e</a:t>
            </a:r>
            <a:r>
              <a:rPr lang="en-US" sz="800" dirty="0" err="1">
                <a:cs typeface="Arial" panose="020B0604020202020204" pitchFamily="34" charset="0"/>
              </a:rPr>
              <a:t>a</a:t>
            </a:r>
            <a:r>
              <a:rPr lang="en-US" sz="800" spc="9" dirty="0">
                <a:cs typeface="Arial" panose="020B0604020202020204" pitchFamily="34" charset="0"/>
              </a:rPr>
              <a:t> d</a:t>
            </a:r>
            <a:r>
              <a:rPr lang="en-US" sz="800" dirty="0">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spc="4" dirty="0" err="1">
                <a:cs typeface="Arial" panose="020B0604020202020204" pitchFamily="34" charset="0"/>
              </a:rPr>
              <a:t>g</a:t>
            </a:r>
            <a:r>
              <a:rPr lang="en-US" sz="800" spc="-4" dirty="0" err="1">
                <a:cs typeface="Arial" panose="020B0604020202020204" pitchFamily="34" charset="0"/>
              </a:rPr>
              <a:t>r</a:t>
            </a:r>
            <a:r>
              <a:rPr lang="en-US" sz="800" dirty="0" err="1">
                <a:cs typeface="Arial" panose="020B0604020202020204" pitchFamily="34" charset="0"/>
              </a:rPr>
              <a:t>ada</a:t>
            </a:r>
            <a:r>
              <a:rPr lang="en-US" sz="800" spc="-4" dirty="0" err="1">
                <a:cs typeface="Arial" panose="020B0604020202020204" pitchFamily="34" charset="0"/>
              </a:rPr>
              <a:t>r</a:t>
            </a:r>
            <a:r>
              <a:rPr lang="en-US" sz="800" dirty="0" err="1">
                <a:cs typeface="Arial" panose="020B0604020202020204" pitchFamily="34" charset="0"/>
              </a:rPr>
              <a:t>e</a:t>
            </a:r>
            <a:r>
              <a:rPr lang="en-US" sz="800" spc="9" dirty="0">
                <a:cs typeface="Arial" panose="020B0604020202020204" pitchFamily="34" charset="0"/>
              </a:rPr>
              <a:t> </a:t>
            </a:r>
            <a:r>
              <a:rPr lang="en-US" sz="800" dirty="0">
                <a:cs typeface="Arial" panose="020B0604020202020204" pitchFamily="34" charset="0"/>
              </a:rPr>
              <a:t>a</a:t>
            </a:r>
            <a:r>
              <a:rPr lang="en-US" sz="800" spc="19" dirty="0">
                <a:cs typeface="Arial" panose="020B0604020202020204" pitchFamily="34" charset="0"/>
              </a:rPr>
              <a:t> </a:t>
            </a:r>
            <a:r>
              <a:rPr lang="en-US" sz="800" spc="-4" dirty="0" err="1">
                <a:cs typeface="Arial" panose="020B0604020202020204" pitchFamily="34" charset="0"/>
              </a:rPr>
              <a:t>f</a:t>
            </a:r>
            <a:r>
              <a:rPr lang="en-US" sz="800" dirty="0" err="1">
                <a:cs typeface="Arial" panose="020B0604020202020204" pitchFamily="34" charset="0"/>
              </a:rPr>
              <a:t>a</a:t>
            </a:r>
            <a:r>
              <a:rPr lang="en-US" sz="800" spc="-4" dirty="0" err="1">
                <a:cs typeface="Arial" panose="020B0604020202020204" pitchFamily="34" charset="0"/>
              </a:rPr>
              <a:t>cto</a:t>
            </a:r>
            <a:r>
              <a:rPr lang="en-US" sz="800" spc="4" dirty="0" err="1">
                <a:cs typeface="Arial" panose="020B0604020202020204" pitchFamily="34" charset="0"/>
              </a:rPr>
              <a:t>ri</a:t>
            </a:r>
            <a:r>
              <a:rPr lang="en-US" sz="800" spc="-4" dirty="0" err="1">
                <a:cs typeface="Arial" panose="020B0604020202020204" pitchFamily="34" charset="0"/>
              </a:rPr>
              <a:t>lo</a:t>
            </a:r>
            <a:r>
              <a:rPr lang="en-US" sz="800" dirty="0" err="1">
                <a:cs typeface="Arial" panose="020B0604020202020204" pitchFamily="34" charset="0"/>
              </a:rPr>
              <a:t>r</a:t>
            </a:r>
            <a:r>
              <a:rPr lang="en-US" sz="800" spc="4" dirty="0">
                <a:cs typeface="Arial" panose="020B0604020202020204" pitchFamily="34" charset="0"/>
              </a:rPr>
              <a:t> </a:t>
            </a:r>
            <a:r>
              <a:rPr lang="en-US" sz="800" spc="-4" dirty="0" err="1">
                <a:cs typeface="Arial" panose="020B0604020202020204" pitchFamily="34" charset="0"/>
              </a:rPr>
              <a:t>e</a:t>
            </a:r>
            <a:r>
              <a:rPr lang="en-US" sz="800" dirty="0" err="1">
                <a:cs typeface="Arial" panose="020B0604020202020204" pitchFamily="34" charset="0"/>
              </a:rPr>
              <a:t>x</a:t>
            </a:r>
            <a:r>
              <a:rPr lang="en-US" sz="800" spc="-4" dirty="0" err="1">
                <a:cs typeface="Arial" panose="020B0604020202020204" pitchFamily="34" charset="0"/>
              </a:rPr>
              <a:t>te</a:t>
            </a:r>
            <a:r>
              <a:rPr lang="en-US" sz="800" spc="4" dirty="0" err="1">
                <a:cs typeface="Arial" panose="020B0604020202020204" pitchFamily="34" charset="0"/>
              </a:rPr>
              <a:t>r</a:t>
            </a:r>
            <a:r>
              <a:rPr lang="en-US" sz="800" dirty="0" err="1">
                <a:cs typeface="Arial" panose="020B0604020202020204" pitchFamily="34" charset="0"/>
              </a:rPr>
              <a:t>ni</a:t>
            </a:r>
            <a:r>
              <a:rPr lang="en-US" sz="800" spc="9" dirty="0">
                <a:cs typeface="Arial" panose="020B0604020202020204" pitchFamily="34" charset="0"/>
              </a:rPr>
              <a:t> </a:t>
            </a:r>
            <a:r>
              <a:rPr lang="en-US" sz="800" dirty="0">
                <a:cs typeface="Arial" panose="020B0604020202020204" pitchFamily="34" charset="0"/>
              </a:rPr>
              <a:t>–</a:t>
            </a:r>
            <a:r>
              <a:rPr lang="en-US" sz="800" spc="4" dirty="0">
                <a:cs typeface="Arial" panose="020B0604020202020204" pitchFamily="34" charset="0"/>
              </a:rPr>
              <a:t> </a:t>
            </a:r>
            <a:r>
              <a:rPr lang="en-US" sz="800" spc="-4" dirty="0">
                <a:cs typeface="Arial" panose="020B0604020202020204" pitchFamily="34" charset="0"/>
              </a:rPr>
              <a:t>r</a:t>
            </a:r>
            <a:r>
              <a:rPr lang="en-US" sz="800" spc="9" dirty="0">
                <a:cs typeface="Arial" panose="020B0604020202020204" pitchFamily="34" charset="0"/>
              </a:rPr>
              <a:t>a</a:t>
            </a:r>
            <a:r>
              <a:rPr lang="en-US" sz="800" spc="-4" dirty="0">
                <a:cs typeface="Arial" panose="020B0604020202020204" pitchFamily="34" charset="0"/>
              </a:rPr>
              <a:t>z</a:t>
            </a:r>
            <a:r>
              <a:rPr lang="en-US" sz="800" dirty="0">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ol</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i</a:t>
            </a:r>
            <a:r>
              <a:rPr lang="en-US" sz="800" spc="4" dirty="0" err="1">
                <a:cs typeface="Arial" panose="020B0604020202020204" pitchFamily="34" charset="0"/>
              </a:rPr>
              <a:t>r</a:t>
            </a:r>
            <a:r>
              <a:rPr lang="en-US" sz="800" spc="-4" dirty="0" err="1">
                <a:cs typeface="Arial" panose="020B0604020202020204" pitchFamily="34" charset="0"/>
              </a:rPr>
              <a:t>ecte</a:t>
            </a:r>
            <a:r>
              <a:rPr lang="en-US" sz="800"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l</a:t>
            </a:r>
            <a:r>
              <a:rPr lang="en-US" sz="800" spc="4" dirty="0" err="1">
                <a:cs typeface="Arial" panose="020B0604020202020204" pitchFamily="34" charset="0"/>
              </a:rPr>
              <a:t>o</a:t>
            </a:r>
            <a:r>
              <a:rPr lang="en-US" sz="800" dirty="0" err="1">
                <a:cs typeface="Arial" panose="020B0604020202020204" pitchFamily="34" charset="0"/>
              </a:rPr>
              <a:t>a</a:t>
            </a:r>
            <a:r>
              <a:rPr lang="en-US" sz="800" spc="4" dirty="0" err="1">
                <a:cs typeface="Arial" panose="020B0604020202020204" pitchFamily="34" charset="0"/>
              </a:rPr>
              <a:t>i</a:t>
            </a:r>
            <a:r>
              <a:rPr lang="en-US" sz="800" spc="-4" dirty="0" err="1">
                <a:cs typeface="Arial" panose="020B0604020202020204" pitchFamily="34" charset="0"/>
              </a:rPr>
              <a:t>e</a:t>
            </a:r>
            <a:r>
              <a:rPr lang="en-US" sz="800" dirty="0">
                <a:cs typeface="Arial" panose="020B0604020202020204" pitchFamily="34" charset="0"/>
              </a:rPr>
              <a:t>,</a:t>
            </a:r>
            <a:r>
              <a:rPr lang="en-US" sz="800" spc="9" dirty="0">
                <a:cs typeface="Arial" panose="020B0604020202020204" pitchFamily="34" charset="0"/>
              </a:rPr>
              <a:t> </a:t>
            </a:r>
            <a:r>
              <a:rPr lang="en-US" sz="800" spc="-4" dirty="0" err="1">
                <a:cs typeface="Arial" panose="020B0604020202020204" pitchFamily="34" charset="0"/>
              </a:rPr>
              <a:t>z</a:t>
            </a:r>
            <a:r>
              <a:rPr lang="en-US" sz="800" dirty="0" err="1">
                <a:cs typeface="Arial" panose="020B0604020202020204" pitchFamily="34" charset="0"/>
              </a:rPr>
              <a:t>ăpa</a:t>
            </a:r>
            <a:r>
              <a:rPr lang="en-US" sz="800" spc="9" dirty="0" err="1">
                <a:cs typeface="Arial" panose="020B0604020202020204" pitchFamily="34" charset="0"/>
              </a:rPr>
              <a:t>d</a:t>
            </a:r>
            <a:r>
              <a:rPr lang="en-US" sz="800" dirty="0" err="1">
                <a:cs typeface="Arial" panose="020B0604020202020204" pitchFamily="34" charset="0"/>
              </a:rPr>
              <a:t>ă</a:t>
            </a:r>
            <a:r>
              <a:rPr lang="en-US" sz="800" dirty="0">
                <a:cs typeface="Arial" panose="020B0604020202020204" pitchFamily="34" charset="0"/>
              </a:rPr>
              <a:t> </a:t>
            </a:r>
            <a:r>
              <a:rPr lang="en-US" sz="800" dirty="0" err="1">
                <a:cs typeface="Arial" panose="020B0604020202020204" pitchFamily="34" charset="0"/>
              </a:rPr>
              <a:t>sau</a:t>
            </a:r>
            <a:r>
              <a:rPr lang="en-US" sz="800" dirty="0">
                <a:cs typeface="Arial" panose="020B0604020202020204" pitchFamily="34" charset="0"/>
              </a:rPr>
              <a:t> </a:t>
            </a:r>
            <a:r>
              <a:rPr lang="en-US" sz="800" dirty="0" err="1">
                <a:cs typeface="Arial" panose="020B0604020202020204" pitchFamily="34" charset="0"/>
              </a:rPr>
              <a:t>vân</a:t>
            </a:r>
            <a:r>
              <a:rPr lang="en-US" sz="800" spc="-4" dirty="0" err="1">
                <a:cs typeface="Arial" panose="020B0604020202020204" pitchFamily="34" charset="0"/>
              </a:rPr>
              <a:t>t</a:t>
            </a:r>
            <a:r>
              <a:rPr lang="en-US" sz="800" dirty="0">
                <a:cs typeface="Arial" panose="020B0604020202020204" pitchFamily="34" charset="0"/>
              </a:rPr>
              <a:t>.</a:t>
            </a:r>
            <a:r>
              <a:rPr lang="en-US" sz="800" spc="4"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ce</a:t>
            </a:r>
            <a:r>
              <a:rPr lang="en-US" sz="800" dirty="0" err="1">
                <a:cs typeface="Arial" panose="020B0604020202020204" pitchFamily="34" charset="0"/>
              </a:rPr>
              <a:t>as</a:t>
            </a:r>
            <a:r>
              <a:rPr lang="en-US" sz="800" spc="-4" dirty="0" err="1">
                <a:cs typeface="Arial" panose="020B0604020202020204" pitchFamily="34" charset="0"/>
              </a:rPr>
              <a:t>t</a:t>
            </a:r>
            <a:r>
              <a:rPr lang="en-US" sz="800" dirty="0" err="1">
                <a:cs typeface="Arial" panose="020B0604020202020204" pitchFamily="34" charset="0"/>
              </a:rPr>
              <a:t>a</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o</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o</a:t>
            </a:r>
            <a:r>
              <a:rPr lang="en-US" sz="800" dirty="0" err="1">
                <a:cs typeface="Arial" panose="020B0604020202020204" pitchFamily="34" charset="0"/>
              </a:rPr>
              <a:t>v</a:t>
            </a:r>
            <a:r>
              <a:rPr lang="en-US" sz="800" spc="-4" dirty="0" err="1">
                <a:cs typeface="Arial" panose="020B0604020202020204" pitchFamily="34" charset="0"/>
              </a:rPr>
              <a:t>o</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spc="-4" dirty="0" err="1">
                <a:cs typeface="Arial" panose="020B0604020202020204" pitchFamily="34" charset="0"/>
              </a:rPr>
              <a:t>fect</a:t>
            </a:r>
            <a:r>
              <a:rPr lang="en-US" sz="800" dirty="0" err="1">
                <a:cs typeface="Arial" panose="020B0604020202020204" pitchFamily="34" charset="0"/>
              </a:rPr>
              <a:t>a</a:t>
            </a:r>
            <a:r>
              <a:rPr lang="en-US" sz="800" spc="4" dirty="0" err="1">
                <a:cs typeface="Arial" panose="020B0604020202020204" pitchFamily="34" charset="0"/>
              </a:rPr>
              <a:t>r</a:t>
            </a:r>
            <a:r>
              <a:rPr lang="en-US" sz="800" spc="-4" dirty="0" err="1">
                <a:cs typeface="Arial" panose="020B0604020202020204" pitchFamily="34" charset="0"/>
              </a:rPr>
              <a:t>e</a:t>
            </a:r>
            <a:r>
              <a:rPr lang="en-US" sz="800" dirty="0" err="1">
                <a:cs typeface="Arial" panose="020B0604020202020204" pitchFamily="34" charset="0"/>
              </a:rPr>
              <a:t>a</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i</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e</a:t>
            </a:r>
            <a:r>
              <a:rPr lang="en-US" sz="800" spc="-4" dirty="0" err="1">
                <a:cs typeface="Arial" panose="020B0604020202020204" pitchFamily="34" charset="0"/>
              </a:rPr>
              <a:t>lo</a:t>
            </a:r>
            <a:r>
              <a:rPr lang="en-US" sz="800" dirty="0" err="1">
                <a:cs typeface="Arial" panose="020B0604020202020204" pitchFamily="34" charset="0"/>
              </a:rPr>
              <a:t>r</a:t>
            </a:r>
            <a:r>
              <a:rPr lang="en-US" sz="800" spc="14" dirty="0">
                <a:cs typeface="Arial" panose="020B0604020202020204" pitchFamily="34" charset="0"/>
              </a:rPr>
              <a:t> </a:t>
            </a:r>
            <a:r>
              <a:rPr lang="en-US" sz="800" dirty="0">
                <a:cs typeface="Arial" panose="020B0604020202020204" pitchFamily="34" charset="0"/>
              </a:rPr>
              <a:t>d</a:t>
            </a:r>
            <a:r>
              <a:rPr lang="en-US" sz="800" spc="-4" dirty="0">
                <a:cs typeface="Arial" panose="020B0604020202020204" pitchFamily="34" charset="0"/>
              </a:rPr>
              <a:t>i</a:t>
            </a:r>
            <a:r>
              <a:rPr lang="en-US" sz="800" dirty="0">
                <a:cs typeface="Arial" panose="020B0604020202020204" pitchFamily="34" charset="0"/>
              </a:rPr>
              <a:t>n p</a:t>
            </a:r>
            <a:r>
              <a:rPr lang="en-US" sz="800" spc="4" dirty="0">
                <a:cs typeface="Arial" panose="020B0604020202020204" pitchFamily="34" charset="0"/>
              </a:rPr>
              <a:t>l</a:t>
            </a:r>
            <a:r>
              <a:rPr lang="en-US" sz="800" dirty="0">
                <a:cs typeface="Arial" panose="020B0604020202020204" pitchFamily="34" charset="0"/>
              </a:rPr>
              <a:t>as</a:t>
            </a:r>
            <a:r>
              <a:rPr lang="en-US" sz="800" spc="-4" dirty="0">
                <a:cs typeface="Arial" panose="020B0604020202020204" pitchFamily="34" charset="0"/>
              </a:rPr>
              <a:t>ti</a:t>
            </a:r>
            <a:r>
              <a:rPr lang="en-US" sz="800" dirty="0">
                <a:cs typeface="Arial" panose="020B0604020202020204" pitchFamily="34" charset="0"/>
              </a:rPr>
              <a:t>c </a:t>
            </a:r>
            <a:r>
              <a:rPr lang="en-US" sz="800" dirty="0" err="1">
                <a:cs typeface="Arial" panose="020B0604020202020204" pitchFamily="34" charset="0"/>
              </a:rPr>
              <a:t>s</a:t>
            </a:r>
            <a:r>
              <a:rPr lang="en-US" sz="800" spc="9" dirty="0" err="1">
                <a:cs typeface="Arial" panose="020B0604020202020204" pitchFamily="34" charset="0"/>
              </a:rPr>
              <a:t>a</a:t>
            </a:r>
            <a:r>
              <a:rPr lang="en-US" sz="800" dirty="0" err="1">
                <a:cs typeface="Arial" panose="020B0604020202020204" pitchFamily="34" charset="0"/>
              </a:rPr>
              <a:t>u</a:t>
            </a:r>
            <a:r>
              <a:rPr lang="en-US" sz="800"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ecolor</a:t>
            </a:r>
            <a:r>
              <a:rPr lang="en-US" sz="800" dirty="0" err="1">
                <a:cs typeface="Arial" panose="020B0604020202020204" pitchFamily="34" charset="0"/>
              </a:rPr>
              <a:t>a</a:t>
            </a:r>
            <a:r>
              <a:rPr lang="en-US" sz="800" spc="-4" dirty="0" err="1">
                <a:cs typeface="Arial" panose="020B0604020202020204" pitchFamily="34" charset="0"/>
              </a:rPr>
              <a:t>re</a:t>
            </a:r>
            <a:r>
              <a:rPr lang="en-US" sz="800" dirty="0" err="1">
                <a:cs typeface="Arial" panose="020B0604020202020204" pitchFamily="34" charset="0"/>
              </a:rPr>
              <a:t>a</a:t>
            </a:r>
            <a:r>
              <a:rPr lang="en-US" sz="800" spc="3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ie</a:t>
            </a:r>
            <a:r>
              <a:rPr lang="en-US" sz="800" dirty="0" err="1">
                <a:cs typeface="Arial" panose="020B0604020202020204" pitchFamily="34" charset="0"/>
              </a:rPr>
              <a:t>s</a:t>
            </a:r>
            <a:r>
              <a:rPr lang="en-US" sz="800" spc="-4" dirty="0" err="1">
                <a:cs typeface="Arial" panose="020B0604020202020204" pitchFamily="34" charset="0"/>
              </a:rPr>
              <a:t>elo</a:t>
            </a:r>
            <a:r>
              <a:rPr lang="en-US" sz="800" dirty="0" err="1">
                <a:cs typeface="Arial" panose="020B0604020202020204" pitchFamily="34" charset="0"/>
              </a:rPr>
              <a:t>r</a:t>
            </a:r>
            <a:r>
              <a:rPr lang="en-US" sz="800" spc="19" dirty="0">
                <a:cs typeface="Arial" panose="020B0604020202020204" pitchFamily="34" charset="0"/>
              </a:rPr>
              <a:t> </a:t>
            </a:r>
            <a:r>
              <a:rPr lang="en-US" sz="800" dirty="0">
                <a:cs typeface="Arial" panose="020B0604020202020204" pitchFamily="34" charset="0"/>
              </a:rPr>
              <a:t>d</a:t>
            </a:r>
            <a:r>
              <a:rPr lang="en-US" sz="800" spc="-4" dirty="0">
                <a:cs typeface="Arial" panose="020B0604020202020204" pitchFamily="34" charset="0"/>
              </a:rPr>
              <a:t>i</a:t>
            </a:r>
            <a:r>
              <a:rPr lang="en-US" sz="800" dirty="0">
                <a:cs typeface="Arial" panose="020B0604020202020204" pitchFamily="34" charset="0"/>
              </a:rPr>
              <a:t>n</a:t>
            </a:r>
            <a:r>
              <a:rPr lang="en-US" sz="800" spc="9"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tof</a:t>
            </a:r>
            <a:r>
              <a:rPr lang="en-US" sz="800" dirty="0" err="1">
                <a:cs typeface="Arial" panose="020B0604020202020204" pitchFamily="34" charset="0"/>
              </a:rPr>
              <a:t>ă</a:t>
            </a:r>
            <a:r>
              <a:rPr lang="en-US" sz="800" spc="9" dirty="0">
                <a:cs typeface="Arial" panose="020B0604020202020204" pitchFamily="34" charset="0"/>
              </a:rPr>
              <a:t> </a:t>
            </a:r>
            <a:r>
              <a:rPr lang="en-US" sz="800" dirty="0">
                <a:cs typeface="Arial" panose="020B0604020202020204" pitchFamily="34" charset="0"/>
              </a:rPr>
              <a:t>a</a:t>
            </a:r>
            <a:r>
              <a:rPr lang="en-US" sz="800" spc="-4" dirty="0">
                <a:cs typeface="Arial" panose="020B0604020202020204" pitchFamily="34" charset="0"/>
              </a:rPr>
              <a:t>l</a:t>
            </a:r>
            <a:r>
              <a:rPr lang="en-US" sz="800" dirty="0">
                <a:cs typeface="Arial" panose="020B0604020202020204" pitchFamily="34" charset="0"/>
              </a:rPr>
              <a:t>e</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spc="4" dirty="0" err="1">
                <a:cs typeface="Arial" panose="020B0604020202020204" pitchFamily="34" charset="0"/>
              </a:rPr>
              <a:t>m</a:t>
            </a:r>
            <a:r>
              <a:rPr lang="en-US" sz="800" spc="-4" dirty="0" err="1">
                <a:cs typeface="Arial" panose="020B0604020202020204" pitchFamily="34" charset="0"/>
              </a:rPr>
              <a:t>er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a:t>
            </a:r>
            <a:r>
              <a:rPr lang="en-US" sz="800" spc="-4" dirty="0" err="1">
                <a:cs typeface="Arial" panose="020B0604020202020204" pitchFamily="34" charset="0"/>
              </a:rPr>
              <a:t>l</a:t>
            </a:r>
            <a:r>
              <a:rPr lang="en-US" sz="800" dirty="0" err="1">
                <a:cs typeface="Arial" panose="020B0604020202020204" pitchFamily="34" charset="0"/>
              </a:rPr>
              <a:t>ui</a:t>
            </a:r>
            <a:r>
              <a:rPr lang="en-US" sz="800" dirty="0">
                <a:cs typeface="Arial" panose="020B0604020202020204" pitchFamily="34" charset="0"/>
              </a:rPr>
              <a:t>.</a:t>
            </a:r>
          </a:p>
        </p:txBody>
      </p:sp>
      <p:sp>
        <p:nvSpPr>
          <p:cNvPr id="38" name="TextBox 78"/>
          <p:cNvSpPr txBox="1"/>
          <p:nvPr/>
        </p:nvSpPr>
        <p:spPr>
          <a:xfrm>
            <a:off x="5425979" y="1013218"/>
            <a:ext cx="3048000" cy="830997"/>
          </a:xfrm>
          <a:prstGeom prst="rect">
            <a:avLst/>
          </a:prstGeom>
          <a:noFill/>
        </p:spPr>
        <p:txBody>
          <a:bodyPr wrap="square" rtlCol="0">
            <a:spAutoFit/>
          </a:bodyPr>
          <a:lstStyle/>
          <a:p>
            <a:pPr algn="ctr"/>
            <a:r>
              <a:rPr lang="it-IT" sz="800" b="1" dirty="0">
                <a:cs typeface="Arial" pitchFamily="34" charset="0"/>
              </a:rPr>
              <a:t>IMPORTANT: Moni Trade Ltd</a:t>
            </a:r>
            <a:r>
              <a:rPr lang="it-IT" sz="800" b="1" dirty="0" smtClean="0">
                <a:cs typeface="Arial" pitchFamily="34" charset="0"/>
              </a:rPr>
              <a:t>.</a:t>
            </a:r>
            <a:r>
              <a:rPr lang="bg-BG" sz="800" b="1" dirty="0" smtClean="0">
                <a:cs typeface="Arial" pitchFamily="34" charset="0"/>
              </a:rPr>
              <a:t/>
            </a:r>
            <a:br>
              <a:rPr lang="bg-BG" sz="800" b="1" dirty="0" smtClean="0">
                <a:cs typeface="Arial" pitchFamily="34" charset="0"/>
              </a:rPr>
            </a:br>
            <a:r>
              <a:rPr lang="en-US" sz="800" b="1" dirty="0" err="1" smtClean="0">
                <a:cs typeface="Arial" pitchFamily="34" charset="0"/>
              </a:rPr>
              <a:t>Făcut</a:t>
            </a:r>
            <a:r>
              <a:rPr lang="en-US" sz="800" b="1" dirty="0" smtClean="0">
                <a:cs typeface="Arial" pitchFamily="34" charset="0"/>
              </a:rPr>
              <a:t> </a:t>
            </a:r>
            <a:r>
              <a:rPr lang="en-US" sz="800" b="1" dirty="0" err="1" smtClean="0">
                <a:cs typeface="Arial" pitchFamily="34" charset="0"/>
              </a:rPr>
              <a:t>pentru</a:t>
            </a:r>
            <a:r>
              <a:rPr lang="bg-BG" sz="800" b="1" dirty="0" smtClean="0">
                <a:cs typeface="Arial" pitchFamily="34" charset="0"/>
              </a:rPr>
              <a:t>: </a:t>
            </a:r>
            <a:r>
              <a:rPr lang="en-US" sz="800" b="1" dirty="0" err="1" smtClean="0">
                <a:cs typeface="Arial" pitchFamily="34" charset="0"/>
              </a:rPr>
              <a:t>Cangaroo</a:t>
            </a:r>
            <a:endParaRPr lang="it-IT" sz="800" b="1" dirty="0">
              <a:cs typeface="Arial" pitchFamily="34" charset="0"/>
            </a:endParaRPr>
          </a:p>
          <a:p>
            <a:pPr algn="ctr"/>
            <a:r>
              <a:rPr lang="it-IT" sz="800" b="1" dirty="0">
                <a:cs typeface="Arial" pitchFamily="34" charset="0"/>
              </a:rPr>
              <a:t>Adresa: Bulgaria, Sofia,</a:t>
            </a:r>
          </a:p>
          <a:p>
            <a:pPr algn="ctr"/>
            <a:r>
              <a:rPr lang="it-IT" sz="800" b="1" dirty="0">
                <a:cs typeface="Arial" pitchFamily="34" charset="0"/>
              </a:rPr>
              <a:t>Trebic, str. Dolo nr</a:t>
            </a:r>
          </a:p>
          <a:p>
            <a:pPr algn="ctr"/>
            <a:r>
              <a:rPr lang="it-IT" sz="800" b="1" dirty="0">
                <a:cs typeface="Arial" pitchFamily="34" charset="0"/>
              </a:rPr>
              <a:t>Telefon: 02/936 07 </a:t>
            </a:r>
            <a:r>
              <a:rPr lang="it-IT" sz="800" b="1" dirty="0" smtClean="0">
                <a:cs typeface="Arial" pitchFamily="34" charset="0"/>
              </a:rPr>
              <a:t>90</a:t>
            </a:r>
          </a:p>
          <a:p>
            <a:pPr algn="ctr"/>
            <a:r>
              <a:rPr lang="en-US" sz="800" b="1" dirty="0" smtClean="0">
                <a:cs typeface="Arial" pitchFamily="34" charset="0"/>
              </a:rPr>
              <a:t>Web: www.moni.bg</a:t>
            </a:r>
            <a:endParaRPr lang="bg-BG" sz="800" b="1" dirty="0">
              <a:cs typeface="Arial" pitchFamily="34" charset="0"/>
            </a:endParaRPr>
          </a:p>
        </p:txBody>
      </p:sp>
      <p:sp>
        <p:nvSpPr>
          <p:cNvPr id="39" name="TextBox 29"/>
          <p:cNvSpPr txBox="1"/>
          <p:nvPr/>
        </p:nvSpPr>
        <p:spPr>
          <a:xfrm>
            <a:off x="4827966" y="1818075"/>
            <a:ext cx="3960000" cy="1446550"/>
          </a:xfrm>
          <a:prstGeom prst="rect">
            <a:avLst/>
          </a:prstGeom>
          <a:noFill/>
        </p:spPr>
        <p:txBody>
          <a:bodyPr wrap="square" rtlCol="0">
            <a:spAutoFit/>
          </a:bodyPr>
          <a:lstStyle/>
          <a:p>
            <a:pPr algn="just"/>
            <a:r>
              <a:rPr lang="ru-RU" sz="800" dirty="0"/>
              <a:t>Этот продукт соответствует европейскому стандарту EN 1273:2005 - изделия для выращивания малышей. Ходунки для малышей. Ходунки предназначены для использования малышам, которые могут сидеть в сидячем положении без посторонней помощи, в возрасте около 6 месяцев и весом до 12 кг.</a:t>
            </a:r>
          </a:p>
          <a:p>
            <a:pPr algn="just"/>
            <a:r>
              <a:rPr lang="ru-RU" sz="800" dirty="0"/>
              <a:t>Внимание! Ваш ребёнок будет максимально защищен, если вы будете следовать рекомендациям и указаниям инструкции! Обратите внимание на предупреждения для безопасной эксплуатации и примите все необходимые меры предосторожности, чтобы предотвратить риск травмы или вреда для ребёнка, если вы не будете следовать и соблюдать эти инструкции и рекомендации! Убедитесь, что каждый, кто использует ходунки, знаком с инструкцией и соблюдает ее.</a:t>
            </a:r>
            <a:endParaRPr lang="en-US" sz="800" dirty="0"/>
          </a:p>
          <a:p>
            <a:pPr algn="just"/>
            <a:endParaRPr lang="bg-BG" sz="800" dirty="0"/>
          </a:p>
        </p:txBody>
      </p:sp>
      <p:sp>
        <p:nvSpPr>
          <p:cNvPr id="40" name="TextBox 48"/>
          <p:cNvSpPr txBox="1"/>
          <p:nvPr/>
        </p:nvSpPr>
        <p:spPr>
          <a:xfrm>
            <a:off x="4870171" y="3096209"/>
            <a:ext cx="3960000" cy="252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endParaRPr lang="en-US" sz="900" b="1" dirty="0">
              <a:solidFill>
                <a:schemeClr val="tx1"/>
              </a:solidFill>
              <a:cs typeface="Arial" pitchFamily="34" charset="0"/>
            </a:endParaRPr>
          </a:p>
          <a:p>
            <a:pPr algn="ctr"/>
            <a:r>
              <a:rPr lang="ru-RU" sz="900" b="1" dirty="0" smtClean="0">
                <a:solidFill>
                  <a:schemeClr val="tx1"/>
                </a:solidFill>
                <a:cs typeface="Arial" pitchFamily="34" charset="0"/>
              </a:rPr>
              <a:t>Рекомендации </a:t>
            </a:r>
            <a:r>
              <a:rPr lang="ru-RU" sz="900" b="1" dirty="0">
                <a:solidFill>
                  <a:schemeClr val="tx1"/>
                </a:solidFill>
                <a:cs typeface="Arial" pitchFamily="34" charset="0"/>
              </a:rPr>
              <a:t>и предупреждения по безопасной эксплуатации</a:t>
            </a:r>
          </a:p>
          <a:p>
            <a:pPr algn="ctr"/>
            <a:endParaRPr lang="bg-BG" sz="900" b="1" dirty="0">
              <a:solidFill>
                <a:schemeClr val="tx1"/>
              </a:solidFill>
              <a:cs typeface="Arial" pitchFamily="34" charset="0"/>
            </a:endParaRPr>
          </a:p>
        </p:txBody>
      </p:sp>
      <p:sp>
        <p:nvSpPr>
          <p:cNvPr id="41" name="TextBox 49"/>
          <p:cNvSpPr txBox="1"/>
          <p:nvPr/>
        </p:nvSpPr>
        <p:spPr>
          <a:xfrm>
            <a:off x="4839633" y="3352659"/>
            <a:ext cx="3960000" cy="584775"/>
          </a:xfrm>
          <a:prstGeom prst="rect">
            <a:avLst/>
          </a:prstGeom>
          <a:noFill/>
        </p:spPr>
        <p:txBody>
          <a:bodyPr wrap="square" rtlCol="0">
            <a:spAutoFit/>
          </a:bodyPr>
          <a:lstStyle/>
          <a:p>
            <a:pPr algn="ctr"/>
            <a:r>
              <a:rPr lang="ru-RU" sz="800" b="1" dirty="0">
                <a:cs typeface="Arial" pitchFamily="34" charset="0"/>
              </a:rPr>
              <a:t>Внимательно прочитайте эти инструкции перед эксплуатацией продукта и храните их для дальнейшего использования. Правильная эксплуатация и обслуживание этого изделия чрезвычайно важны.</a:t>
            </a:r>
            <a:endParaRPr lang="bg-BG" sz="800" b="1" dirty="0">
              <a:cs typeface="Arial" pitchFamily="34" charset="0"/>
            </a:endParaRPr>
          </a:p>
          <a:p>
            <a:pPr algn="ctr"/>
            <a:endParaRPr lang="bg-BG" sz="800" b="1" dirty="0" smtClean="0">
              <a:cs typeface="Arial" pitchFamily="34" charset="0"/>
            </a:endParaRPr>
          </a:p>
        </p:txBody>
      </p:sp>
      <p:pic>
        <p:nvPicPr>
          <p:cNvPr id="42" name="Picture 50" descr="НЕ ОСТАВЯЙТЕ ДЕТЕТО БЕЗ НАДЗОР.jpg"/>
          <p:cNvPicPr>
            <a:picLocks noChangeAspect="1"/>
          </p:cNvPicPr>
          <p:nvPr/>
        </p:nvPicPr>
        <p:blipFill>
          <a:blip r:embed="rId2" cstate="print"/>
          <a:stretch>
            <a:fillRect/>
          </a:stretch>
        </p:blipFill>
        <p:spPr>
          <a:xfrm>
            <a:off x="6118881" y="3747195"/>
            <a:ext cx="1367968" cy="744783"/>
          </a:xfrm>
          <a:prstGeom prst="rect">
            <a:avLst/>
          </a:prstGeom>
        </p:spPr>
      </p:pic>
      <p:sp>
        <p:nvSpPr>
          <p:cNvPr id="43" name="TextBox 51"/>
          <p:cNvSpPr txBox="1"/>
          <p:nvPr/>
        </p:nvSpPr>
        <p:spPr>
          <a:xfrm>
            <a:off x="4839633" y="4449092"/>
            <a:ext cx="3960000" cy="2308324"/>
          </a:xfrm>
          <a:prstGeom prst="rect">
            <a:avLst/>
          </a:prstGeom>
          <a:noFill/>
        </p:spPr>
        <p:txBody>
          <a:bodyPr wrap="square" rtlCol="0">
            <a:spAutoFit/>
          </a:bodyPr>
          <a:lstStyle/>
          <a:p>
            <a:pPr algn="just"/>
            <a:r>
              <a:rPr lang="ru-RU" sz="800" dirty="0"/>
              <a:t>1.Внимание! Никогда не оставляйте ребёнка без присмотра взрослого, находясь в детских ходунках.</a:t>
            </a:r>
          </a:p>
          <a:p>
            <a:pPr algn="just"/>
            <a:r>
              <a:rPr lang="ru-RU" sz="800" dirty="0"/>
              <a:t>2.Внимание! Ваш ребёнок может двигаться быстро и достичь дальше, когда находится в ходунках:</a:t>
            </a:r>
          </a:p>
          <a:p>
            <a:pPr algn="just"/>
            <a:r>
              <a:rPr lang="ru-RU" sz="800" dirty="0"/>
              <a:t>- ограничить доступ ребёнка к лестницам, ступенькам и неровным поверхностям;</a:t>
            </a:r>
          </a:p>
          <a:p>
            <a:pPr algn="just"/>
            <a:r>
              <a:rPr lang="ru-RU" sz="800" dirty="0"/>
              <a:t>- принять меры предосторожности против пожаров и доступа к отопительным и кухонным приборам;</a:t>
            </a:r>
          </a:p>
          <a:p>
            <a:pPr algn="just"/>
            <a:r>
              <a:rPr lang="ru-RU" sz="800" dirty="0"/>
              <a:t>- поместить в недоступные места горячие жидкости, электрические шнуры и другие потенциально опасные предметы;</a:t>
            </a:r>
          </a:p>
          <a:p>
            <a:pPr algn="just"/>
            <a:r>
              <a:rPr lang="ru-RU" sz="800" dirty="0"/>
              <a:t>- предотвращать столкновения со стеклянными дверями, окнами и мебелью;</a:t>
            </a:r>
          </a:p>
          <a:p>
            <a:pPr algn="just"/>
            <a:r>
              <a:rPr lang="ru-RU" sz="800" dirty="0"/>
              <a:t>- не использовать ходунки, если есть сломанные или отсутствующие части;</a:t>
            </a:r>
          </a:p>
          <a:p>
            <a:pPr algn="just"/>
            <a:r>
              <a:rPr lang="ru-RU" sz="800" dirty="0"/>
              <a:t>- эти ходунки не следует использовать в течение длительных периодов времени (максимум 20 минут);</a:t>
            </a:r>
          </a:p>
          <a:p>
            <a:pPr algn="just"/>
            <a:r>
              <a:rPr lang="ru-RU" sz="800" dirty="0"/>
              <a:t>- эти ходунки предназначены для детей, которые могут сидеть самостоятельно, в возрасте приблизительно 6 месяцев. Не предназначены для детей весом более 12 кг.</a:t>
            </a:r>
          </a:p>
          <a:p>
            <a:pPr algn="just"/>
            <a:r>
              <a:rPr lang="ru-RU" sz="800" dirty="0"/>
              <a:t>- не использовать запасные части, которые не утверждены или предоставлены производителем, или дистрибьютором;</a:t>
            </a:r>
          </a:p>
          <a:p>
            <a:pPr algn="just"/>
            <a:endParaRPr lang="bg-BG" sz="800" dirty="0"/>
          </a:p>
        </p:txBody>
      </p:sp>
      <p:sp>
        <p:nvSpPr>
          <p:cNvPr id="44" name="Rounded Rectangle 52"/>
          <p:cNvSpPr/>
          <p:nvPr/>
        </p:nvSpPr>
        <p:spPr>
          <a:xfrm>
            <a:off x="4899974" y="1650252"/>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700" b="1" dirty="0" smtClean="0">
                <a:solidFill>
                  <a:schemeClr val="tx1"/>
                </a:solidFill>
              </a:rPr>
              <a:t>RU</a:t>
            </a:r>
            <a:endParaRPr lang="bg-BG" sz="700" b="1" dirty="0">
              <a:solidFill>
                <a:schemeClr val="tx1"/>
              </a:solidFill>
            </a:endParaRPr>
          </a:p>
        </p:txBody>
      </p:sp>
      <p:sp>
        <p:nvSpPr>
          <p:cNvPr id="45" name="TextBox 25"/>
          <p:cNvSpPr txBox="1"/>
          <p:nvPr/>
        </p:nvSpPr>
        <p:spPr>
          <a:xfrm>
            <a:off x="8650171" y="6587832"/>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20</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193776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Правоъгълник 25"/>
          <p:cNvSpPr/>
          <p:nvPr/>
        </p:nvSpPr>
        <p:spPr>
          <a:xfrm>
            <a:off x="125568" y="78965"/>
            <a:ext cx="3942376" cy="6078587"/>
          </a:xfrm>
          <a:prstGeom prst="rect">
            <a:avLst/>
          </a:prstGeom>
        </p:spPr>
        <p:txBody>
          <a:bodyPr wrap="square">
            <a:spAutoFit/>
          </a:bodyPr>
          <a:lstStyle/>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Продуктът ще бъде върнат на купувача за негова сметка</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smtClean="0">
                <a:latin typeface="Calibri" panose="020F0502020204030204" pitchFamily="34" charset="0"/>
                <a:ea typeface="Calibri" panose="020F0502020204030204" pitchFamily="34" charset="0"/>
                <a:cs typeface="Times New Roman" panose="02020603050405020304" pitchFamily="18" charset="0"/>
              </a:rPr>
              <a:t>Мони </a:t>
            </a:r>
            <a:r>
              <a:rPr lang="bg-BG" sz="800" dirty="0">
                <a:latin typeface="Calibri" panose="020F0502020204030204" pitchFamily="34" charset="0"/>
                <a:ea typeface="Calibri" panose="020F0502020204030204" pitchFamily="34" charset="0"/>
                <a:cs typeface="Times New Roman" panose="02020603050405020304" pitchFamily="18" charset="0"/>
              </a:rPr>
              <a:t>Трейд ООД, по свой избор, ще поправи или замени части от проходилката, които са доказано дефектни поради неправилна фабрична изработка или материали. Поправените части или новите подменени такива ще се предоставят от Мони Трейд ООД в замяна на дефектните и ще бъдат или </a:t>
            </a:r>
            <a:r>
              <a:rPr lang="bg-BG" sz="800" dirty="0" smtClean="0">
                <a:latin typeface="Calibri" panose="020F0502020204030204" pitchFamily="34" charset="0"/>
                <a:ea typeface="Calibri" panose="020F0502020204030204" pitchFamily="34" charset="0"/>
                <a:cs typeface="Times New Roman" panose="02020603050405020304" pitchFamily="18" charset="0"/>
              </a:rPr>
              <a:t>нови,</a:t>
            </a:r>
            <a:r>
              <a:rPr lang="en-US" sz="800" dirty="0">
                <a:latin typeface="Calibri" panose="020F0502020204030204" pitchFamily="34" charset="0"/>
                <a:ea typeface="Calibri" panose="020F0502020204030204" pitchFamily="34" charset="0"/>
                <a:cs typeface="Times New Roman" panose="02020603050405020304" pitchFamily="18" charset="0"/>
              </a:rPr>
              <a:t> </a:t>
            </a:r>
            <a:r>
              <a:rPr lang="bg-BG" sz="800" dirty="0" smtClean="0">
                <a:latin typeface="Calibri" panose="020F0502020204030204" pitchFamily="34" charset="0"/>
                <a:ea typeface="Calibri" panose="020F0502020204030204" pitchFamily="34" charset="0"/>
                <a:cs typeface="Times New Roman" panose="02020603050405020304" pitchFamily="18" charset="0"/>
              </a:rPr>
              <a:t>или </a:t>
            </a:r>
            <a:r>
              <a:rPr lang="bg-BG" sz="800" dirty="0" err="1">
                <a:latin typeface="Calibri" panose="020F0502020204030204" pitchFamily="34" charset="0"/>
                <a:ea typeface="Calibri" panose="020F0502020204030204" pitchFamily="34" charset="0"/>
                <a:cs typeface="Times New Roman" panose="02020603050405020304" pitchFamily="18" charset="0"/>
              </a:rPr>
              <a:t>пре</a:t>
            </a:r>
            <a:r>
              <a:rPr lang="bg-BG" sz="800" dirty="0">
                <a:latin typeface="Calibri" panose="020F0502020204030204" pitchFamily="34" charset="0"/>
                <a:ea typeface="Calibri" panose="020F0502020204030204" pitchFamily="34" charset="0"/>
                <a:cs typeface="Times New Roman" panose="02020603050405020304" pitchFamily="18" charset="0"/>
              </a:rPr>
              <a:t>-сертифицирани за употреба.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Ограничената гаранция не обхваща щети, причинени на продукта в резултат на неправилна употреба, инцидент, злоупотреба, природни бедствия, необичайни механични условия или противоестествени условия на околната среда, или неразрешен демонтаж, ремонт или модификация, включително и ремонти и модификации извършени в сервиз различен от оторизирания. Настоящата ограничена гаранция не важи също и за продукти, които са продадени като стоки втора употреба.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Гаранционният период започва да тече от момента, в който е направена доставката до клиента или от момента, в който клиентът е закупил и взел със себе си проходилката от дадения дистрибутор.</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Всяка нова проходилка е защитена с гаранция от дефекти на материала и/или заводски дефекти в продължение на 2 години. Това обаче не включва нормалното износване или повреждане вследствие на неправилна експлоатация.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Гаранцията не покрива компонентите, износени и/ или повредени вследствие на неправилна употреба, включително корозия, окисляване, щети, причинени от вода, както и от умора на материала, повреди или загуби причинени вследствие на инцидент, неправилна употреба, занемаряване, злоупотреба, кражба или неспазване на инструкциите и/или предупрежденията, посочени в ръководството за употреба. Щети, причинени в следствие на умора на материала, са признак, че съответната част е била погрешно използвана. Отговорност е на всеки собственик периодично да преглежда проходилката, съобразно реалната практика и препоръки, посочени в упътването</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bg-BG" sz="800" dirty="0"/>
              <a:t>Ако решите да поправите сами дефектна част или да използвате неоторизиран сервиз или ако използвате част, която не е предоставена от Мони Трейд ООД, производителят, както и всички представители, няма да носят отговорност, в случай че настъпи повреда или </a:t>
            </a:r>
            <a:r>
              <a:rPr lang="bg-BG" sz="800" dirty="0" smtClean="0"/>
              <a:t>злополука</a:t>
            </a:r>
            <a:r>
              <a:rPr lang="bg-BG" sz="800" dirty="0"/>
              <a:t>.</a:t>
            </a: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Гаранцията е невалидна при:</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1.Повреди, причинени в резултат на злоупотреба, неспазване на инструкциите за употреба</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2.Щети, причинени по непредпазливост или умишлено.</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3.Щети, причинени по време на ремонт в неоторизиран сервиз или от частно лице.</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4.Невъзможност да бъде представена касова бележка или фактура за покупка.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5.Резервни части и компоненти износени при нормална употреба.</a:t>
            </a: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6.Гаранцията не покрива неправилно сглобяване или неправилна поддръжка</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28"/>
          <p:cNvSpPr txBox="1"/>
          <p:nvPr/>
        </p:nvSpPr>
        <p:spPr>
          <a:xfrm>
            <a:off x="143948" y="6549760"/>
            <a:ext cx="360000" cy="180000"/>
          </a:xfrm>
          <a:prstGeom prst="roundRect">
            <a:avLst/>
          </a:prstGeom>
          <a:noFill/>
          <a:ln w="6350">
            <a:solidFill>
              <a:schemeClr val="tx1"/>
            </a:solidFill>
          </a:ln>
        </p:spPr>
        <p:txBody>
          <a:bodyPr wrap="square" rtlCol="0" anchor="ctr">
            <a:spAutoFit/>
          </a:bodyPr>
          <a:lstStyle/>
          <a:p>
            <a:pPr algn="ctr"/>
            <a:r>
              <a:rPr lang="en-US" sz="900" b="1" dirty="0">
                <a:latin typeface="Arial" pitchFamily="34" charset="0"/>
                <a:cs typeface="Arial" pitchFamily="34" charset="0"/>
              </a:rPr>
              <a:t>6</a:t>
            </a:r>
            <a:endParaRPr lang="bg-BG" sz="900" b="1" dirty="0">
              <a:latin typeface="Arial" pitchFamily="34" charset="0"/>
              <a:cs typeface="Arial" pitchFamily="34" charset="0"/>
            </a:endParaRPr>
          </a:p>
        </p:txBody>
      </p:sp>
      <p:sp>
        <p:nvSpPr>
          <p:cNvPr id="10" name="TextBox 12"/>
          <p:cNvSpPr txBox="1"/>
          <p:nvPr/>
        </p:nvSpPr>
        <p:spPr>
          <a:xfrm>
            <a:off x="4928422" y="385816"/>
            <a:ext cx="1331640" cy="584775"/>
          </a:xfrm>
          <a:prstGeom prst="rect">
            <a:avLst/>
          </a:prstGeom>
          <a:noFill/>
        </p:spPr>
        <p:txBody>
          <a:bodyPr wrap="square" rtlCol="0">
            <a:spAutoFit/>
          </a:bodyPr>
          <a:lstStyle/>
          <a:p>
            <a:pPr marL="228600" indent="-228600"/>
            <a:r>
              <a:rPr lang="en-US" sz="800" dirty="0"/>
              <a:t>1. </a:t>
            </a:r>
            <a:r>
              <a:rPr lang="en-US" sz="800" dirty="0" err="1"/>
              <a:t>Lista</a:t>
            </a:r>
            <a:r>
              <a:rPr lang="en-US" sz="800" dirty="0"/>
              <a:t> </a:t>
            </a:r>
            <a:r>
              <a:rPr lang="en-US" sz="800" dirty="0" err="1"/>
              <a:t>pieselor</a:t>
            </a:r>
            <a:r>
              <a:rPr lang="en-US" sz="800" dirty="0"/>
              <a:t>:</a:t>
            </a:r>
          </a:p>
          <a:p>
            <a:pPr marL="228600" indent="-228600"/>
            <a:r>
              <a:rPr lang="en-US" sz="800" dirty="0"/>
              <a:t>A. </a:t>
            </a:r>
            <a:r>
              <a:rPr lang="en-US" sz="800" dirty="0" err="1"/>
              <a:t>Corpul</a:t>
            </a:r>
            <a:r>
              <a:rPr lang="en-US" sz="800" dirty="0"/>
              <a:t> Walker</a:t>
            </a:r>
          </a:p>
          <a:p>
            <a:pPr marL="228600" indent="-228600"/>
            <a:r>
              <a:rPr lang="en-US" sz="800" dirty="0"/>
              <a:t>B. </a:t>
            </a:r>
            <a:r>
              <a:rPr lang="en-US" sz="800" dirty="0" err="1"/>
              <a:t>Tubul</a:t>
            </a:r>
            <a:r>
              <a:rPr lang="en-US" sz="800" dirty="0"/>
              <a:t> </a:t>
            </a:r>
            <a:r>
              <a:rPr lang="en-US" sz="800" dirty="0" err="1"/>
              <a:t>tubului</a:t>
            </a:r>
            <a:endParaRPr lang="en-US" sz="800" dirty="0"/>
          </a:p>
          <a:p>
            <a:pPr marL="228600" indent="-228600"/>
            <a:r>
              <a:rPr lang="en-US" sz="800" dirty="0" err="1"/>
              <a:t>jucărie</a:t>
            </a:r>
            <a:endParaRPr lang="en-US" sz="800" dirty="0" smtClean="0"/>
          </a:p>
        </p:txBody>
      </p:sp>
      <p:sp>
        <p:nvSpPr>
          <p:cNvPr id="11" name="TextBox 13"/>
          <p:cNvSpPr txBox="1"/>
          <p:nvPr/>
        </p:nvSpPr>
        <p:spPr>
          <a:xfrm>
            <a:off x="4932040" y="11176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00" b="1" dirty="0" smtClean="0">
                <a:solidFill>
                  <a:schemeClr val="tx1"/>
                </a:solidFill>
                <a:cs typeface="Arial" pitchFamily="34" charset="0"/>
              </a:rPr>
              <a:t>PIESE</a:t>
            </a:r>
            <a:endParaRPr lang="bg-BG" sz="1000" b="1" dirty="0">
              <a:solidFill>
                <a:schemeClr val="tx1"/>
              </a:solidFill>
              <a:cs typeface="Arial" pitchFamily="34" charset="0"/>
            </a:endParaRPr>
          </a:p>
        </p:txBody>
      </p:sp>
      <p:sp>
        <p:nvSpPr>
          <p:cNvPr id="12" name="Правоъгълник 3"/>
          <p:cNvSpPr/>
          <p:nvPr/>
        </p:nvSpPr>
        <p:spPr>
          <a:xfrm>
            <a:off x="6908137" y="349655"/>
            <a:ext cx="1980000" cy="584775"/>
          </a:xfrm>
          <a:prstGeom prst="rect">
            <a:avLst/>
          </a:prstGeom>
        </p:spPr>
        <p:txBody>
          <a:bodyPr wrap="square">
            <a:spAutoFit/>
          </a:bodyPr>
          <a:lstStyle/>
          <a:p>
            <a:pPr marL="228600" indent="-228600">
              <a:tabLst>
                <a:tab pos="85725" algn="l"/>
              </a:tabLst>
            </a:pPr>
            <a:r>
              <a:rPr lang="en-US" sz="800" dirty="0"/>
              <a:t>C. </a:t>
            </a:r>
            <a:r>
              <a:rPr lang="en-US" sz="800" dirty="0" err="1"/>
              <a:t>Scaun</a:t>
            </a:r>
            <a:endParaRPr lang="en-US" sz="800" dirty="0"/>
          </a:p>
          <a:p>
            <a:pPr marL="228600" indent="-228600">
              <a:tabLst>
                <a:tab pos="85725" algn="l"/>
              </a:tabLst>
            </a:pPr>
            <a:r>
              <a:rPr lang="en-US" sz="800" dirty="0"/>
              <a:t>D. E. Wheeler</a:t>
            </a:r>
          </a:p>
          <a:p>
            <a:pPr marL="228600" indent="-228600">
              <a:tabLst>
                <a:tab pos="85725" algn="l"/>
              </a:tabLst>
            </a:pPr>
            <a:r>
              <a:rPr lang="en-US" sz="800" dirty="0"/>
              <a:t>F. </a:t>
            </a:r>
            <a:r>
              <a:rPr lang="en-US" sz="800" dirty="0" err="1"/>
              <a:t>Opriți</a:t>
            </a:r>
            <a:endParaRPr lang="en-US" sz="800" dirty="0"/>
          </a:p>
          <a:p>
            <a:pPr marL="228600" indent="-228600">
              <a:tabLst>
                <a:tab pos="85725" algn="l"/>
              </a:tabLst>
            </a:pPr>
            <a:r>
              <a:rPr lang="en-US" sz="800" dirty="0"/>
              <a:t>G. </a:t>
            </a:r>
            <a:r>
              <a:rPr lang="en-US" sz="800" dirty="0" err="1" smtClean="0"/>
              <a:t>Șurub</a:t>
            </a:r>
            <a:endParaRPr lang="bg-BG" sz="800" dirty="0"/>
          </a:p>
        </p:txBody>
      </p:sp>
      <p:sp>
        <p:nvSpPr>
          <p:cNvPr id="13" name="TextBox 13"/>
          <p:cNvSpPr txBox="1"/>
          <p:nvPr/>
        </p:nvSpPr>
        <p:spPr>
          <a:xfrm>
            <a:off x="4928137" y="914338"/>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00" b="1" dirty="0">
                <a:solidFill>
                  <a:schemeClr val="tx1"/>
                </a:solidFill>
                <a:cs typeface="Arial" pitchFamily="34" charset="0"/>
              </a:rPr>
              <a:t>ASAMBLARE</a:t>
            </a:r>
            <a:endParaRPr lang="bg-BG" sz="1000" b="1" dirty="0">
              <a:solidFill>
                <a:schemeClr val="tx1"/>
              </a:solidFill>
              <a:cs typeface="Arial" pitchFamily="34" charset="0"/>
            </a:endParaRPr>
          </a:p>
        </p:txBody>
      </p:sp>
      <p:sp>
        <p:nvSpPr>
          <p:cNvPr id="14" name="TextBox 14"/>
          <p:cNvSpPr txBox="1"/>
          <p:nvPr/>
        </p:nvSpPr>
        <p:spPr>
          <a:xfrm>
            <a:off x="4928137" y="1201706"/>
            <a:ext cx="3960000" cy="338554"/>
          </a:xfrm>
          <a:prstGeom prst="rect">
            <a:avLst/>
          </a:prstGeom>
          <a:noFill/>
        </p:spPr>
        <p:txBody>
          <a:bodyPr wrap="square" rtlCol="0">
            <a:spAutoFit/>
          </a:bodyPr>
          <a:lstStyle/>
          <a:p>
            <a:r>
              <a:rPr lang="en-US" sz="800" dirty="0" err="1"/>
              <a:t>Urmați</a:t>
            </a:r>
            <a:r>
              <a:rPr lang="en-US" sz="800" dirty="0"/>
              <a:t> </a:t>
            </a:r>
            <a:r>
              <a:rPr lang="en-US" sz="800" dirty="0" err="1"/>
              <a:t>instrucțiunile</a:t>
            </a:r>
            <a:r>
              <a:rPr lang="en-US" sz="800" dirty="0"/>
              <a:t> </a:t>
            </a:r>
            <a:r>
              <a:rPr lang="en-US" sz="800" dirty="0" err="1"/>
              <a:t>pentru</a:t>
            </a:r>
            <a:r>
              <a:rPr lang="en-US" sz="800" dirty="0"/>
              <a:t> </a:t>
            </a:r>
            <a:r>
              <a:rPr lang="en-US" sz="800" dirty="0" err="1"/>
              <a:t>asamblarea</a:t>
            </a:r>
            <a:r>
              <a:rPr lang="en-US" sz="800" dirty="0"/>
              <a:t> </a:t>
            </a:r>
            <a:r>
              <a:rPr lang="en-US" sz="800" dirty="0" err="1"/>
              <a:t>produsului</a:t>
            </a:r>
            <a:r>
              <a:rPr lang="en-US" sz="800" dirty="0"/>
              <a:t>. </a:t>
            </a:r>
            <a:r>
              <a:rPr lang="en-US" sz="800" dirty="0" err="1"/>
              <a:t>După</a:t>
            </a:r>
            <a:r>
              <a:rPr lang="en-US" sz="800" dirty="0"/>
              <a:t> </a:t>
            </a:r>
            <a:r>
              <a:rPr lang="en-US" sz="800" dirty="0" err="1"/>
              <a:t>fiecare</a:t>
            </a:r>
            <a:r>
              <a:rPr lang="en-US" sz="800" dirty="0"/>
              <a:t> </a:t>
            </a:r>
            <a:r>
              <a:rPr lang="en-US" sz="800" dirty="0" err="1"/>
              <a:t>acțiune</a:t>
            </a:r>
            <a:r>
              <a:rPr lang="en-US" sz="800" dirty="0"/>
              <a:t>, </a:t>
            </a:r>
            <a:r>
              <a:rPr lang="en-US" sz="800" dirty="0" err="1"/>
              <a:t>asigurați-vă</a:t>
            </a:r>
            <a:r>
              <a:rPr lang="en-US" sz="800" dirty="0"/>
              <a:t> </a:t>
            </a:r>
            <a:r>
              <a:rPr lang="en-US" sz="800" dirty="0" err="1"/>
              <a:t>că</a:t>
            </a:r>
            <a:r>
              <a:rPr lang="en-US" sz="800" dirty="0"/>
              <a:t> </a:t>
            </a:r>
            <a:r>
              <a:rPr lang="en-US" sz="800" dirty="0" err="1"/>
              <a:t>conectați</a:t>
            </a:r>
            <a:r>
              <a:rPr lang="en-US" sz="800" dirty="0"/>
              <a:t>, </a:t>
            </a:r>
            <a:r>
              <a:rPr lang="en-US" sz="800" dirty="0" err="1"/>
              <a:t>fixați</a:t>
            </a:r>
            <a:r>
              <a:rPr lang="en-US" sz="800" dirty="0"/>
              <a:t> </a:t>
            </a:r>
            <a:r>
              <a:rPr lang="en-US" sz="800" dirty="0" err="1"/>
              <a:t>și</a:t>
            </a:r>
            <a:r>
              <a:rPr lang="en-US" sz="800" dirty="0"/>
              <a:t> </a:t>
            </a:r>
            <a:r>
              <a:rPr lang="en-US" sz="800" dirty="0" err="1"/>
              <a:t>securizați</a:t>
            </a:r>
            <a:r>
              <a:rPr lang="en-US" sz="800" dirty="0"/>
              <a:t> </a:t>
            </a:r>
            <a:r>
              <a:rPr lang="en-US" sz="800" dirty="0" err="1"/>
              <a:t>corect</a:t>
            </a:r>
            <a:r>
              <a:rPr lang="en-US" sz="800" dirty="0"/>
              <a:t> </a:t>
            </a:r>
            <a:r>
              <a:rPr lang="en-US" sz="800" dirty="0" err="1"/>
              <a:t>părțile</a:t>
            </a:r>
            <a:r>
              <a:rPr lang="en-US" sz="800" dirty="0"/>
              <a:t> </a:t>
            </a:r>
            <a:r>
              <a:rPr lang="en-US" sz="800" dirty="0" err="1"/>
              <a:t>componente</a:t>
            </a:r>
            <a:r>
              <a:rPr lang="en-US" sz="800" dirty="0"/>
              <a:t> ale </a:t>
            </a:r>
            <a:r>
              <a:rPr lang="en-US" sz="800" dirty="0" err="1"/>
              <a:t>produsului</a:t>
            </a:r>
            <a:r>
              <a:rPr lang="en-US" sz="800" dirty="0"/>
              <a:t>.</a:t>
            </a:r>
            <a:endParaRPr lang="bg-BG" sz="800" dirty="0" smtClean="0"/>
          </a:p>
        </p:txBody>
      </p:sp>
      <p:sp>
        <p:nvSpPr>
          <p:cNvPr id="15" name="TextBox 39"/>
          <p:cNvSpPr txBox="1"/>
          <p:nvPr/>
        </p:nvSpPr>
        <p:spPr>
          <a:xfrm>
            <a:off x="4928137" y="1652328"/>
            <a:ext cx="3960000" cy="954107"/>
          </a:xfrm>
          <a:prstGeom prst="rect">
            <a:avLst/>
          </a:prstGeom>
          <a:noFill/>
        </p:spPr>
        <p:txBody>
          <a:bodyPr wrap="square" rtlCol="0">
            <a:spAutoFit/>
          </a:bodyPr>
          <a:lstStyle/>
          <a:p>
            <a:r>
              <a:rPr lang="en-US" sz="800" dirty="0"/>
              <a:t>2. </a:t>
            </a:r>
            <a:r>
              <a:rPr lang="en-US" sz="800" dirty="0" err="1"/>
              <a:t>Desfaceți</a:t>
            </a:r>
            <a:r>
              <a:rPr lang="en-US" sz="800" dirty="0"/>
              <a:t> walker-</a:t>
            </a:r>
            <a:r>
              <a:rPr lang="en-US" sz="800" dirty="0" err="1"/>
              <a:t>ul</a:t>
            </a:r>
            <a:r>
              <a:rPr lang="en-US" sz="800" dirty="0"/>
              <a:t> </a:t>
            </a:r>
            <a:r>
              <a:rPr lang="en-US" sz="800" dirty="0" err="1"/>
              <a:t>până</a:t>
            </a:r>
            <a:r>
              <a:rPr lang="en-US" sz="800" dirty="0"/>
              <a:t> </a:t>
            </a:r>
            <a:r>
              <a:rPr lang="en-US" sz="800" dirty="0" err="1"/>
              <a:t>când</a:t>
            </a:r>
            <a:r>
              <a:rPr lang="en-US" sz="800" dirty="0"/>
              <a:t> </a:t>
            </a:r>
            <a:r>
              <a:rPr lang="en-US" sz="800" dirty="0" err="1"/>
              <a:t>auziți</a:t>
            </a:r>
            <a:r>
              <a:rPr lang="en-US" sz="800" dirty="0"/>
              <a:t> un </a:t>
            </a:r>
            <a:r>
              <a:rPr lang="en-US" sz="800" dirty="0" err="1"/>
              <a:t>clic</a:t>
            </a:r>
            <a:r>
              <a:rPr lang="en-US" sz="800" dirty="0"/>
              <a:t>.</a:t>
            </a:r>
          </a:p>
          <a:p>
            <a:r>
              <a:rPr lang="en-US" sz="800" dirty="0"/>
              <a:t>3. </a:t>
            </a:r>
            <a:r>
              <a:rPr lang="en-US" sz="800" dirty="0" err="1"/>
              <a:t>Așezați</a:t>
            </a:r>
            <a:r>
              <a:rPr lang="en-US" sz="800" dirty="0"/>
              <a:t> </a:t>
            </a:r>
            <a:r>
              <a:rPr lang="en-US" sz="800" dirty="0" err="1"/>
              <a:t>opritorii</a:t>
            </a:r>
            <a:r>
              <a:rPr lang="en-US" sz="800" dirty="0"/>
              <a:t> </a:t>
            </a:r>
            <a:r>
              <a:rPr lang="en-US" sz="800" dirty="0" err="1"/>
              <a:t>pe</a:t>
            </a:r>
            <a:r>
              <a:rPr lang="en-US" sz="800" dirty="0"/>
              <a:t> </a:t>
            </a:r>
            <a:r>
              <a:rPr lang="en-US" sz="800" dirty="0" err="1"/>
              <a:t>baza</a:t>
            </a:r>
            <a:r>
              <a:rPr lang="en-US" sz="800" dirty="0"/>
              <a:t> walker-</a:t>
            </a:r>
            <a:r>
              <a:rPr lang="en-US" sz="800" dirty="0" err="1"/>
              <a:t>ului</a:t>
            </a:r>
            <a:r>
              <a:rPr lang="en-US" sz="800" dirty="0"/>
              <a:t>.</a:t>
            </a:r>
          </a:p>
          <a:p>
            <a:r>
              <a:rPr lang="en-US" sz="800" dirty="0" smtClean="0"/>
              <a:t>4</a:t>
            </a:r>
            <a:r>
              <a:rPr lang="en-US" sz="800" dirty="0"/>
              <a:t>. </a:t>
            </a:r>
            <a:r>
              <a:rPr lang="en-US" sz="800" dirty="0" err="1"/>
              <a:t>Atașați</a:t>
            </a:r>
            <a:r>
              <a:rPr lang="en-US" sz="800" dirty="0"/>
              <a:t> </a:t>
            </a:r>
            <a:r>
              <a:rPr lang="en-US" sz="800" dirty="0" err="1"/>
              <a:t>scaunul</a:t>
            </a:r>
            <a:r>
              <a:rPr lang="en-US" sz="800" dirty="0"/>
              <a:t> la walker </a:t>
            </a:r>
            <a:r>
              <a:rPr lang="en-US" sz="800" dirty="0" err="1"/>
              <a:t>atingând</a:t>
            </a:r>
            <a:r>
              <a:rPr lang="en-US" sz="800" dirty="0"/>
              <a:t> </a:t>
            </a:r>
            <a:r>
              <a:rPr lang="en-US" sz="800" dirty="0" err="1"/>
              <a:t>clemele</a:t>
            </a:r>
            <a:r>
              <a:rPr lang="en-US" sz="800" dirty="0"/>
              <a:t> </a:t>
            </a:r>
            <a:r>
              <a:rPr lang="en-US" sz="800" dirty="0" err="1"/>
              <a:t>în</a:t>
            </a:r>
            <a:r>
              <a:rPr lang="en-US" sz="800" dirty="0"/>
              <a:t> </a:t>
            </a:r>
            <a:r>
              <a:rPr lang="en-US" sz="800" dirty="0" err="1"/>
              <a:t>orificiile</a:t>
            </a:r>
            <a:r>
              <a:rPr lang="en-US" sz="800" dirty="0"/>
              <a:t> </a:t>
            </a:r>
            <a:r>
              <a:rPr lang="en-US" sz="800" dirty="0" err="1"/>
              <a:t>corespunzătoare</a:t>
            </a:r>
            <a:endParaRPr lang="en-US" sz="800" dirty="0"/>
          </a:p>
          <a:p>
            <a:r>
              <a:rPr lang="en-US" sz="800" dirty="0"/>
              <a:t>5. </a:t>
            </a:r>
            <a:r>
              <a:rPr lang="en-US" sz="800" dirty="0" err="1"/>
              <a:t>Atașați</a:t>
            </a:r>
            <a:r>
              <a:rPr lang="en-US" sz="800" dirty="0"/>
              <a:t> </a:t>
            </a:r>
            <a:r>
              <a:rPr lang="en-US" sz="800" dirty="0" err="1"/>
              <a:t>jucăriile</a:t>
            </a:r>
            <a:r>
              <a:rPr lang="en-US" sz="800" dirty="0"/>
              <a:t> </a:t>
            </a:r>
            <a:r>
              <a:rPr lang="en-US" sz="800" dirty="0" err="1"/>
              <a:t>pe</a:t>
            </a:r>
            <a:r>
              <a:rPr lang="en-US" sz="800" dirty="0"/>
              <a:t> </a:t>
            </a:r>
            <a:r>
              <a:rPr lang="en-US" sz="800" dirty="0" err="1"/>
              <a:t>tabloul</a:t>
            </a:r>
            <a:r>
              <a:rPr lang="en-US" sz="800" dirty="0"/>
              <a:t> de </a:t>
            </a:r>
            <a:r>
              <a:rPr lang="en-US" sz="800" dirty="0" err="1"/>
              <a:t>bord</a:t>
            </a:r>
            <a:r>
              <a:rPr lang="en-US" sz="800" dirty="0"/>
              <a:t> </a:t>
            </a:r>
            <a:r>
              <a:rPr lang="en-US" sz="800" dirty="0" err="1"/>
              <a:t>vizind</a:t>
            </a:r>
            <a:r>
              <a:rPr lang="en-US" sz="800" dirty="0"/>
              <a:t> </a:t>
            </a:r>
            <a:r>
              <a:rPr lang="en-US" sz="800" dirty="0" err="1"/>
              <a:t>fixarea</a:t>
            </a:r>
            <a:r>
              <a:rPr lang="en-US" sz="800" dirty="0"/>
              <a:t> </a:t>
            </a:r>
            <a:r>
              <a:rPr lang="en-US" sz="800" dirty="0" err="1"/>
              <a:t>clemelor</a:t>
            </a:r>
            <a:r>
              <a:rPr lang="en-US" sz="800" dirty="0"/>
              <a:t> </a:t>
            </a:r>
            <a:r>
              <a:rPr lang="en-US" sz="800" dirty="0" err="1"/>
              <a:t>în</a:t>
            </a:r>
            <a:r>
              <a:rPr lang="en-US" sz="800" dirty="0"/>
              <a:t> </a:t>
            </a:r>
            <a:r>
              <a:rPr lang="en-US" sz="800" dirty="0" err="1"/>
              <a:t>orificiile</a:t>
            </a:r>
            <a:r>
              <a:rPr lang="en-US" sz="800" dirty="0"/>
              <a:t> de </a:t>
            </a:r>
            <a:r>
              <a:rPr lang="en-US" sz="800" dirty="0" err="1"/>
              <a:t>pe</a:t>
            </a:r>
            <a:r>
              <a:rPr lang="en-US" sz="800" dirty="0"/>
              <a:t> </a:t>
            </a:r>
            <a:r>
              <a:rPr lang="en-US" sz="800" dirty="0" err="1"/>
              <a:t>tabloul</a:t>
            </a:r>
            <a:r>
              <a:rPr lang="en-US" sz="800" dirty="0"/>
              <a:t> de </a:t>
            </a:r>
            <a:r>
              <a:rPr lang="en-US" sz="800" dirty="0" err="1"/>
              <a:t>bord</a:t>
            </a:r>
            <a:r>
              <a:rPr lang="en-US" sz="800" dirty="0" smtClean="0"/>
              <a:t>.</a:t>
            </a:r>
            <a:r>
              <a:rPr lang="bg-BG" sz="800" dirty="0" smtClean="0"/>
              <a:t> </a:t>
            </a:r>
            <a:r>
              <a:rPr lang="en-US" sz="800" dirty="0" err="1"/>
              <a:t>Apoi</a:t>
            </a:r>
            <a:r>
              <a:rPr lang="en-US" sz="800" dirty="0"/>
              <a:t>, </a:t>
            </a:r>
            <a:r>
              <a:rPr lang="en-US" sz="800" dirty="0" err="1"/>
              <a:t>rotiți</a:t>
            </a:r>
            <a:r>
              <a:rPr lang="en-US" sz="800" dirty="0"/>
              <a:t> </a:t>
            </a:r>
            <a:r>
              <a:rPr lang="en-US" sz="800" dirty="0" err="1"/>
              <a:t>filele</a:t>
            </a:r>
            <a:r>
              <a:rPr lang="en-US" sz="800" dirty="0"/>
              <a:t> </a:t>
            </a:r>
            <a:r>
              <a:rPr lang="en-US" sz="800" dirty="0" err="1"/>
              <a:t>spre</a:t>
            </a:r>
            <a:r>
              <a:rPr lang="en-US" sz="800" dirty="0"/>
              <a:t> </a:t>
            </a:r>
            <a:r>
              <a:rPr lang="en-US" sz="800" dirty="0" err="1"/>
              <a:t>stânga</a:t>
            </a:r>
            <a:r>
              <a:rPr lang="en-US" sz="800" dirty="0"/>
              <a:t> </a:t>
            </a:r>
            <a:r>
              <a:rPr lang="en-US" sz="800" dirty="0" err="1"/>
              <a:t>sau</a:t>
            </a:r>
            <a:r>
              <a:rPr lang="en-US" sz="800" dirty="0"/>
              <a:t> </a:t>
            </a:r>
            <a:r>
              <a:rPr lang="en-US" sz="800" dirty="0" err="1"/>
              <a:t>spre</a:t>
            </a:r>
            <a:r>
              <a:rPr lang="en-US" sz="800" dirty="0"/>
              <a:t> </a:t>
            </a:r>
            <a:r>
              <a:rPr lang="en-US" sz="800" dirty="0" err="1"/>
              <a:t>dreapta</a:t>
            </a:r>
            <a:r>
              <a:rPr lang="en-US" sz="800" dirty="0"/>
              <a:t> </a:t>
            </a:r>
            <a:r>
              <a:rPr lang="en-US" sz="800" dirty="0" err="1"/>
              <a:t>pentru</a:t>
            </a:r>
            <a:r>
              <a:rPr lang="en-US" sz="800" dirty="0"/>
              <a:t> a </a:t>
            </a:r>
            <a:r>
              <a:rPr lang="en-US" sz="800" dirty="0" err="1"/>
              <a:t>bloca</a:t>
            </a:r>
            <a:r>
              <a:rPr lang="en-US" sz="800" dirty="0"/>
              <a:t> </a:t>
            </a:r>
            <a:r>
              <a:rPr lang="en-US" sz="800" dirty="0" err="1"/>
              <a:t>jucăriile</a:t>
            </a:r>
            <a:r>
              <a:rPr lang="en-US" sz="800" dirty="0"/>
              <a:t>.</a:t>
            </a:r>
          </a:p>
          <a:p>
            <a:r>
              <a:rPr lang="en-US" sz="800" dirty="0" smtClean="0"/>
              <a:t>6.</a:t>
            </a:r>
            <a:r>
              <a:rPr lang="en-US" sz="800" dirty="0" smtClean="0"/>
              <a:t>Thumb </a:t>
            </a:r>
            <a:r>
              <a:rPr lang="en-US" sz="800" dirty="0" err="1"/>
              <a:t>pentru</a:t>
            </a:r>
            <a:r>
              <a:rPr lang="en-US" sz="800" dirty="0"/>
              <a:t> </a:t>
            </a:r>
            <a:r>
              <a:rPr lang="en-US" sz="800" dirty="0" err="1"/>
              <a:t>ridicarea</a:t>
            </a:r>
            <a:r>
              <a:rPr lang="en-US" sz="800" dirty="0"/>
              <a:t> </a:t>
            </a:r>
            <a:r>
              <a:rPr lang="en-US" sz="800" dirty="0" err="1"/>
              <a:t>și</a:t>
            </a:r>
            <a:r>
              <a:rPr lang="en-US" sz="800" dirty="0"/>
              <a:t> </a:t>
            </a:r>
            <a:r>
              <a:rPr lang="en-US" sz="800" dirty="0" err="1"/>
              <a:t>coborârea</a:t>
            </a:r>
            <a:r>
              <a:rPr lang="en-US" sz="800" dirty="0"/>
              <a:t> </a:t>
            </a:r>
            <a:r>
              <a:rPr lang="en-US" sz="800" dirty="0" err="1"/>
              <a:t>călătorului</a:t>
            </a:r>
            <a:r>
              <a:rPr lang="en-US" sz="800" dirty="0"/>
              <a:t>.</a:t>
            </a:r>
            <a:endParaRPr lang="en-US" sz="800" dirty="0"/>
          </a:p>
          <a:p>
            <a:r>
              <a:rPr lang="en-US" sz="800" dirty="0"/>
              <a:t>7. </a:t>
            </a:r>
            <a:r>
              <a:rPr lang="en-US" sz="800" dirty="0" err="1"/>
              <a:t>Deci</a:t>
            </a:r>
            <a:r>
              <a:rPr lang="en-US" sz="800" dirty="0"/>
              <a:t>, </a:t>
            </a:r>
            <a:r>
              <a:rPr lang="en-US" sz="800" dirty="0" err="1"/>
              <a:t>arata</a:t>
            </a:r>
            <a:r>
              <a:rPr lang="en-US" sz="800" dirty="0"/>
              <a:t> ca un Walker </a:t>
            </a:r>
            <a:r>
              <a:rPr lang="en-US" sz="800" dirty="0" err="1"/>
              <a:t>gata</a:t>
            </a:r>
            <a:r>
              <a:rPr lang="en-US" sz="800" dirty="0"/>
              <a:t> </a:t>
            </a:r>
            <a:r>
              <a:rPr lang="en-US" sz="800" dirty="0" err="1"/>
              <a:t>facut</a:t>
            </a:r>
            <a:endParaRPr lang="bg-BG" sz="800" dirty="0"/>
          </a:p>
        </p:txBody>
      </p:sp>
      <p:sp>
        <p:nvSpPr>
          <p:cNvPr id="16" name="Правоъгълник 7"/>
          <p:cNvSpPr/>
          <p:nvPr/>
        </p:nvSpPr>
        <p:spPr>
          <a:xfrm>
            <a:off x="4928137" y="2743940"/>
            <a:ext cx="3960000" cy="844014"/>
          </a:xfrm>
          <a:prstGeom prst="rect">
            <a:avLst/>
          </a:prstGeom>
        </p:spPr>
        <p:txBody>
          <a:bodyPr wrap="square">
            <a:spAutoFit/>
          </a:bodyPr>
          <a:lstStyle/>
          <a:p>
            <a:pPr marL="12700" marR="15316" algn="ctr">
              <a:lnSpc>
                <a:spcPts val="919"/>
              </a:lnSpc>
              <a:spcBef>
                <a:spcPts val="46"/>
              </a:spcBef>
            </a:pPr>
            <a:r>
              <a:rPr lang="en-US" sz="800" b="1" dirty="0">
                <a:cs typeface="Calibri"/>
              </a:rPr>
              <a:t>A</a:t>
            </a:r>
            <a:r>
              <a:rPr lang="en-US" sz="800" b="1" spc="4" dirty="0">
                <a:cs typeface="Calibri"/>
              </a:rPr>
              <a:t>TE</a:t>
            </a:r>
            <a:r>
              <a:rPr lang="en-US" sz="800" b="1" dirty="0">
                <a:cs typeface="Calibri"/>
              </a:rPr>
              <a:t>N</a:t>
            </a:r>
            <a:r>
              <a:rPr lang="en-US" sz="800" b="1" spc="4" dirty="0">
                <a:cs typeface="Calibri"/>
              </a:rPr>
              <a:t>Ț</a:t>
            </a:r>
            <a:r>
              <a:rPr lang="en-US" sz="800" b="1" dirty="0">
                <a:cs typeface="Calibri"/>
              </a:rPr>
              <a:t>IE</a:t>
            </a:r>
            <a:r>
              <a:rPr lang="en-US" sz="800" b="1" spc="-39" dirty="0">
                <a:cs typeface="Calibri"/>
              </a:rPr>
              <a:t> </a:t>
            </a:r>
            <a:r>
              <a:rPr lang="en-US" sz="800" b="1" dirty="0">
                <a:cs typeface="Calibri"/>
              </a:rPr>
              <a:t>–</a:t>
            </a:r>
            <a:r>
              <a:rPr lang="en-US" sz="800" b="1" spc="-4" dirty="0">
                <a:cs typeface="Calibri"/>
              </a:rPr>
              <a:t> </a:t>
            </a:r>
            <a:r>
              <a:rPr lang="en-US" sz="800" b="1" spc="4" dirty="0">
                <a:cs typeface="Calibri"/>
              </a:rPr>
              <a:t>PE</a:t>
            </a:r>
            <a:r>
              <a:rPr lang="en-US" sz="800" b="1" spc="-4" dirty="0">
                <a:cs typeface="Calibri"/>
              </a:rPr>
              <a:t>R</a:t>
            </a:r>
            <a:r>
              <a:rPr lang="en-US" sz="800" b="1" dirty="0">
                <a:cs typeface="Calibri"/>
              </a:rPr>
              <a:t>I</a:t>
            </a:r>
            <a:r>
              <a:rPr lang="en-US" sz="800" b="1" spc="4" dirty="0">
                <a:cs typeface="Calibri"/>
              </a:rPr>
              <a:t>C</a:t>
            </a:r>
            <a:r>
              <a:rPr lang="en-US" sz="800" b="1" spc="-4" dirty="0">
                <a:cs typeface="Calibri"/>
              </a:rPr>
              <a:t>O</a:t>
            </a:r>
            <a:r>
              <a:rPr lang="en-US" sz="800" b="1" dirty="0">
                <a:cs typeface="Calibri"/>
              </a:rPr>
              <a:t>L</a:t>
            </a:r>
            <a:r>
              <a:rPr lang="en-US" sz="800" b="1" spc="-39" dirty="0">
                <a:cs typeface="Calibri"/>
              </a:rPr>
              <a:t> </a:t>
            </a:r>
            <a:r>
              <a:rPr lang="en-US" sz="800" b="1" dirty="0">
                <a:cs typeface="Calibri"/>
              </a:rPr>
              <a:t>DE</a:t>
            </a:r>
            <a:r>
              <a:rPr lang="en-US" sz="800" b="1" spc="-9" dirty="0">
                <a:cs typeface="Calibri"/>
              </a:rPr>
              <a:t> </a:t>
            </a:r>
            <a:r>
              <a:rPr lang="en-US" sz="800" b="1" spc="4" dirty="0">
                <a:cs typeface="Calibri"/>
              </a:rPr>
              <a:t>C</a:t>
            </a:r>
            <a:r>
              <a:rPr lang="en-US" sz="800" b="1" dirty="0">
                <a:cs typeface="Calibri"/>
              </a:rPr>
              <a:t>ĂD</a:t>
            </a:r>
            <a:r>
              <a:rPr lang="en-US" sz="800" b="1" spc="4" dirty="0">
                <a:cs typeface="Calibri"/>
              </a:rPr>
              <a:t>E</a:t>
            </a:r>
            <a:r>
              <a:rPr lang="en-US" sz="800" b="1" spc="-4" dirty="0">
                <a:cs typeface="Calibri"/>
              </a:rPr>
              <a:t>R</a:t>
            </a:r>
            <a:r>
              <a:rPr lang="en-US" sz="800" b="1" dirty="0">
                <a:cs typeface="Calibri"/>
              </a:rPr>
              <a:t>E</a:t>
            </a:r>
            <a:r>
              <a:rPr lang="en-US" sz="800" b="1" spc="-34" dirty="0">
                <a:cs typeface="Calibri"/>
              </a:rPr>
              <a:t> </a:t>
            </a:r>
            <a:r>
              <a:rPr lang="en-US" sz="800" b="1" spc="4" dirty="0">
                <a:cs typeface="Calibri"/>
              </a:rPr>
              <a:t>P</a:t>
            </a:r>
            <a:r>
              <a:rPr lang="en-US" sz="800" b="1" dirty="0">
                <a:cs typeface="Calibri"/>
              </a:rPr>
              <a:t>E</a:t>
            </a:r>
            <a:r>
              <a:rPr lang="en-US" sz="800" b="1" spc="-19" dirty="0">
                <a:cs typeface="Calibri"/>
              </a:rPr>
              <a:t> </a:t>
            </a:r>
            <a:r>
              <a:rPr lang="en-US" sz="800" b="1" dirty="0">
                <a:cs typeface="Calibri"/>
              </a:rPr>
              <a:t>S</a:t>
            </a:r>
            <a:r>
              <a:rPr lang="en-US" sz="800" b="1" spc="4" dirty="0">
                <a:cs typeface="Calibri"/>
              </a:rPr>
              <a:t>C</a:t>
            </a:r>
            <a:r>
              <a:rPr lang="en-US" sz="800" b="1" dirty="0">
                <a:cs typeface="Calibri"/>
              </a:rPr>
              <a:t>Ă</a:t>
            </a:r>
            <a:r>
              <a:rPr lang="en-US" sz="800" b="1" spc="-4" dirty="0">
                <a:cs typeface="Calibri"/>
              </a:rPr>
              <a:t>R</a:t>
            </a:r>
            <a:r>
              <a:rPr lang="en-US" sz="800" b="1" dirty="0">
                <a:cs typeface="Calibri"/>
              </a:rPr>
              <a:t>I!</a:t>
            </a:r>
          </a:p>
          <a:p>
            <a:pPr marL="12700" marR="15316" algn="ctr">
              <a:lnSpc>
                <a:spcPts val="960"/>
              </a:lnSpc>
              <a:spcBef>
                <a:spcPts val="2"/>
              </a:spcBef>
            </a:pPr>
            <a:r>
              <a:rPr lang="en-US" sz="800" spc="4" dirty="0">
                <a:cs typeface="Calibri"/>
              </a:rPr>
              <a:t>PE</a:t>
            </a:r>
            <a:r>
              <a:rPr lang="en-US" sz="800" dirty="0">
                <a:cs typeface="Calibri"/>
              </a:rPr>
              <a:t>N</a:t>
            </a:r>
            <a:r>
              <a:rPr lang="en-US" sz="800" spc="4" dirty="0">
                <a:cs typeface="Calibri"/>
              </a:rPr>
              <a:t>T</a:t>
            </a:r>
            <a:r>
              <a:rPr lang="en-US" sz="800" spc="-4" dirty="0">
                <a:cs typeface="Calibri"/>
              </a:rPr>
              <a:t>R</a:t>
            </a:r>
            <a:r>
              <a:rPr lang="en-US" sz="800" dirty="0">
                <a:cs typeface="Calibri"/>
              </a:rPr>
              <a:t>U</a:t>
            </a:r>
            <a:r>
              <a:rPr lang="en-US" sz="800" spc="-34" dirty="0">
                <a:cs typeface="Calibri"/>
              </a:rPr>
              <a:t> </a:t>
            </a:r>
            <a:r>
              <a:rPr lang="en-US" sz="800" dirty="0">
                <a:cs typeface="Calibri"/>
              </a:rPr>
              <a:t>A </a:t>
            </a:r>
            <a:r>
              <a:rPr lang="en-US" sz="800" spc="4" dirty="0">
                <a:cs typeface="Calibri"/>
              </a:rPr>
              <a:t>E</a:t>
            </a:r>
            <a:r>
              <a:rPr lang="en-US" sz="800" dirty="0">
                <a:cs typeface="Calibri"/>
              </a:rPr>
              <a:t>VI</a:t>
            </a:r>
            <a:r>
              <a:rPr lang="en-US" sz="800" spc="4" dirty="0">
                <a:cs typeface="Calibri"/>
              </a:rPr>
              <a:t>T</a:t>
            </a:r>
            <a:r>
              <a:rPr lang="en-US" sz="800" dirty="0">
                <a:cs typeface="Calibri"/>
              </a:rPr>
              <a:t>A</a:t>
            </a:r>
            <a:r>
              <a:rPr lang="en-US" sz="800" spc="-44" dirty="0">
                <a:cs typeface="Calibri"/>
              </a:rPr>
              <a:t> </a:t>
            </a:r>
            <a:r>
              <a:rPr lang="en-US" sz="800" spc="4" dirty="0">
                <a:cs typeface="Calibri"/>
              </a:rPr>
              <a:t>PE</a:t>
            </a:r>
            <a:r>
              <a:rPr lang="en-US" sz="800" spc="-4" dirty="0">
                <a:cs typeface="Calibri"/>
              </a:rPr>
              <a:t>R</a:t>
            </a:r>
            <a:r>
              <a:rPr lang="en-US" sz="800" dirty="0">
                <a:cs typeface="Calibri"/>
              </a:rPr>
              <a:t>I</a:t>
            </a:r>
            <a:r>
              <a:rPr lang="en-US" sz="800" spc="4" dirty="0">
                <a:cs typeface="Calibri"/>
              </a:rPr>
              <a:t>C</a:t>
            </a:r>
            <a:r>
              <a:rPr lang="en-US" sz="800" spc="-4" dirty="0">
                <a:cs typeface="Calibri"/>
              </a:rPr>
              <a:t>O</a:t>
            </a:r>
            <a:r>
              <a:rPr lang="en-US" sz="800" dirty="0">
                <a:cs typeface="Calibri"/>
              </a:rPr>
              <a:t>LUL</a:t>
            </a:r>
            <a:r>
              <a:rPr lang="en-US" sz="800" spc="-24" dirty="0">
                <a:cs typeface="Calibri"/>
              </a:rPr>
              <a:t> </a:t>
            </a:r>
            <a:r>
              <a:rPr lang="en-US" sz="800" dirty="0">
                <a:cs typeface="Calibri"/>
              </a:rPr>
              <a:t>DE</a:t>
            </a:r>
            <a:r>
              <a:rPr lang="en-US" sz="800" spc="-19" dirty="0">
                <a:cs typeface="Calibri"/>
              </a:rPr>
              <a:t> </a:t>
            </a:r>
            <a:r>
              <a:rPr lang="en-US" sz="800" dirty="0">
                <a:cs typeface="Calibri"/>
              </a:rPr>
              <a:t>VĂ</a:t>
            </a:r>
            <a:r>
              <a:rPr lang="en-US" sz="800" spc="4" dirty="0">
                <a:cs typeface="Calibri"/>
              </a:rPr>
              <a:t>T</a:t>
            </a:r>
            <a:r>
              <a:rPr lang="en-US" sz="800" dirty="0">
                <a:cs typeface="Calibri"/>
              </a:rPr>
              <a:t>Ă</a:t>
            </a:r>
            <a:r>
              <a:rPr lang="en-US" sz="800" spc="-4" dirty="0">
                <a:cs typeface="Calibri"/>
              </a:rPr>
              <a:t>M</a:t>
            </a:r>
            <a:r>
              <a:rPr lang="en-US" sz="800" dirty="0">
                <a:cs typeface="Calibri"/>
              </a:rPr>
              <a:t>A</a:t>
            </a:r>
            <a:r>
              <a:rPr lang="en-US" sz="800" spc="-4" dirty="0">
                <a:cs typeface="Calibri"/>
              </a:rPr>
              <a:t>R</a:t>
            </a:r>
            <a:r>
              <a:rPr lang="en-US" sz="800" dirty="0">
                <a:cs typeface="Calibri"/>
              </a:rPr>
              <a:t>E</a:t>
            </a:r>
            <a:r>
              <a:rPr lang="en-US" sz="800" spc="-34" dirty="0">
                <a:cs typeface="Calibri"/>
              </a:rPr>
              <a:t> </a:t>
            </a:r>
            <a:r>
              <a:rPr lang="en-US" sz="800" dirty="0">
                <a:cs typeface="Calibri"/>
              </a:rPr>
              <a:t>S</a:t>
            </a:r>
            <a:r>
              <a:rPr lang="en-US" sz="800" spc="4" dirty="0">
                <a:cs typeface="Calibri"/>
              </a:rPr>
              <a:t>E</a:t>
            </a:r>
            <a:r>
              <a:rPr lang="en-US" sz="800" spc="-4" dirty="0">
                <a:cs typeface="Calibri"/>
              </a:rPr>
              <a:t>R</a:t>
            </a:r>
            <a:r>
              <a:rPr lang="en-US" sz="800" dirty="0">
                <a:cs typeface="Calibri"/>
              </a:rPr>
              <a:t>I</a:t>
            </a:r>
            <a:r>
              <a:rPr lang="en-US" sz="800" spc="-4" dirty="0">
                <a:cs typeface="Calibri"/>
              </a:rPr>
              <a:t>O</a:t>
            </a:r>
            <a:r>
              <a:rPr lang="en-US" sz="800" dirty="0">
                <a:cs typeface="Calibri"/>
              </a:rPr>
              <a:t>ASĂ</a:t>
            </a:r>
            <a:r>
              <a:rPr lang="en-US" sz="800" spc="-34" dirty="0">
                <a:cs typeface="Calibri"/>
              </a:rPr>
              <a:t> </a:t>
            </a:r>
            <a:r>
              <a:rPr lang="en-US" sz="800" dirty="0">
                <a:cs typeface="Calibri"/>
              </a:rPr>
              <a:t>ȘI</a:t>
            </a:r>
            <a:r>
              <a:rPr lang="en-US" sz="800" spc="-25" dirty="0">
                <a:cs typeface="Calibri"/>
              </a:rPr>
              <a:t> </a:t>
            </a:r>
            <a:r>
              <a:rPr lang="en-US" sz="800" dirty="0">
                <a:cs typeface="Calibri"/>
              </a:rPr>
              <a:t>D</a:t>
            </a:r>
            <a:r>
              <a:rPr lang="en-US" sz="800" spc="4" dirty="0">
                <a:cs typeface="Calibri"/>
              </a:rPr>
              <a:t>ECE</a:t>
            </a:r>
            <a:r>
              <a:rPr lang="en-US" sz="800" dirty="0">
                <a:cs typeface="Calibri"/>
              </a:rPr>
              <a:t>S,</a:t>
            </a:r>
            <a:r>
              <a:rPr lang="en-US" sz="800" spc="-44" dirty="0">
                <a:cs typeface="Calibri"/>
              </a:rPr>
              <a:t> </a:t>
            </a:r>
            <a:r>
              <a:rPr lang="en-US" sz="800" dirty="0">
                <a:cs typeface="Calibri"/>
              </a:rPr>
              <a:t>ÎNAIN</a:t>
            </a:r>
            <a:r>
              <a:rPr lang="en-US" sz="800" spc="4" dirty="0">
                <a:cs typeface="Calibri"/>
              </a:rPr>
              <a:t>T</a:t>
            </a:r>
            <a:r>
              <a:rPr lang="en-US" sz="800" dirty="0">
                <a:cs typeface="Calibri"/>
              </a:rPr>
              <a:t>E</a:t>
            </a:r>
            <a:r>
              <a:rPr lang="en-US" sz="800" spc="-34" dirty="0">
                <a:cs typeface="Calibri"/>
              </a:rPr>
              <a:t> </a:t>
            </a:r>
            <a:r>
              <a:rPr lang="en-US" sz="800" dirty="0">
                <a:cs typeface="Calibri"/>
              </a:rPr>
              <a:t>DE</a:t>
            </a:r>
            <a:r>
              <a:rPr lang="en-US" sz="800" spc="-19" dirty="0">
                <a:cs typeface="Calibri"/>
              </a:rPr>
              <a:t> </a:t>
            </a:r>
            <a:r>
              <a:rPr lang="en-US" sz="800" dirty="0">
                <a:cs typeface="Calibri"/>
              </a:rPr>
              <a:t>A</a:t>
            </a:r>
            <a:r>
              <a:rPr lang="en-US" sz="800" spc="-9" dirty="0">
                <a:cs typeface="Calibri"/>
              </a:rPr>
              <a:t> </a:t>
            </a:r>
            <a:r>
              <a:rPr lang="en-US" sz="800" dirty="0">
                <a:cs typeface="Calibri"/>
              </a:rPr>
              <a:t>AȘ</a:t>
            </a:r>
            <a:r>
              <a:rPr lang="en-US" sz="800" spc="4" dirty="0">
                <a:cs typeface="Calibri"/>
              </a:rPr>
              <a:t>E</a:t>
            </a:r>
            <a:r>
              <a:rPr lang="en-US" sz="800" spc="-4" dirty="0">
                <a:cs typeface="Calibri"/>
              </a:rPr>
              <a:t>Z</a:t>
            </a:r>
            <a:r>
              <a:rPr lang="en-US" sz="800" dirty="0">
                <a:cs typeface="Calibri"/>
              </a:rPr>
              <a:t>A</a:t>
            </a:r>
          </a:p>
          <a:p>
            <a:pPr marL="12700" marR="15316" algn="ctr">
              <a:lnSpc>
                <a:spcPts val="960"/>
              </a:lnSpc>
            </a:pPr>
            <a:r>
              <a:rPr lang="en-US" sz="800" spc="4" dirty="0">
                <a:cs typeface="Calibri"/>
              </a:rPr>
              <a:t>C</a:t>
            </a:r>
            <a:r>
              <a:rPr lang="en-US" sz="800" spc="-4" dirty="0">
                <a:cs typeface="Calibri"/>
              </a:rPr>
              <a:t>O</a:t>
            </a:r>
            <a:r>
              <a:rPr lang="en-US" sz="800" spc="4" dirty="0">
                <a:cs typeface="Calibri"/>
              </a:rPr>
              <a:t>P</a:t>
            </a:r>
            <a:r>
              <a:rPr lang="en-US" sz="800" dirty="0">
                <a:cs typeface="Calibri"/>
              </a:rPr>
              <a:t>ILUL</a:t>
            </a:r>
            <a:r>
              <a:rPr lang="en-US" sz="800" spc="-25" dirty="0">
                <a:cs typeface="Calibri"/>
              </a:rPr>
              <a:t> </a:t>
            </a:r>
            <a:r>
              <a:rPr lang="en-US" sz="800" dirty="0">
                <a:cs typeface="Calibri"/>
              </a:rPr>
              <a:t>ÎN</a:t>
            </a:r>
            <a:r>
              <a:rPr lang="en-US" sz="800" spc="-14" dirty="0">
                <a:cs typeface="Calibri"/>
              </a:rPr>
              <a:t> </a:t>
            </a:r>
            <a:r>
              <a:rPr lang="en-US" sz="800" spc="4" dirty="0">
                <a:cs typeface="Calibri"/>
              </a:rPr>
              <a:t>P</a:t>
            </a:r>
            <a:r>
              <a:rPr lang="en-US" sz="800" spc="-4" dirty="0">
                <a:cs typeface="Calibri"/>
              </a:rPr>
              <a:t>R</a:t>
            </a:r>
            <a:r>
              <a:rPr lang="en-US" sz="800" spc="4" dirty="0">
                <a:cs typeface="Calibri"/>
              </a:rPr>
              <a:t>E</a:t>
            </a:r>
            <a:r>
              <a:rPr lang="en-US" sz="800" spc="-4" dirty="0">
                <a:cs typeface="Calibri"/>
              </a:rPr>
              <a:t>M</a:t>
            </a:r>
            <a:r>
              <a:rPr lang="en-US" sz="800" spc="4" dirty="0">
                <a:cs typeface="Calibri"/>
              </a:rPr>
              <a:t>E</a:t>
            </a:r>
            <a:r>
              <a:rPr lang="en-US" sz="800" spc="-4" dirty="0">
                <a:cs typeface="Calibri"/>
              </a:rPr>
              <a:t>R</a:t>
            </a:r>
            <a:r>
              <a:rPr lang="en-US" sz="800" dirty="0">
                <a:cs typeface="Calibri"/>
              </a:rPr>
              <a:t>GĂ</a:t>
            </a:r>
            <a:r>
              <a:rPr lang="en-US" sz="800" spc="4" dirty="0">
                <a:cs typeface="Calibri"/>
              </a:rPr>
              <a:t>T</a:t>
            </a:r>
            <a:r>
              <a:rPr lang="en-US" sz="800" spc="-4" dirty="0">
                <a:cs typeface="Calibri"/>
              </a:rPr>
              <a:t>OR</a:t>
            </a:r>
            <a:r>
              <a:rPr lang="en-US" sz="800" dirty="0">
                <a:cs typeface="Calibri"/>
              </a:rPr>
              <a:t>,</a:t>
            </a:r>
            <a:r>
              <a:rPr lang="en-US" sz="800" spc="-34" dirty="0">
                <a:cs typeface="Calibri"/>
              </a:rPr>
              <a:t> </a:t>
            </a:r>
            <a:r>
              <a:rPr lang="en-US" sz="800" spc="-4" dirty="0">
                <a:cs typeface="Calibri"/>
              </a:rPr>
              <a:t>B</a:t>
            </a:r>
            <a:r>
              <a:rPr lang="en-US" sz="800" dirty="0">
                <a:cs typeface="Calibri"/>
              </a:rPr>
              <a:t>L</a:t>
            </a:r>
            <a:r>
              <a:rPr lang="en-US" sz="800" spc="-4" dirty="0">
                <a:cs typeface="Calibri"/>
              </a:rPr>
              <a:t>O</a:t>
            </a:r>
            <a:r>
              <a:rPr lang="en-US" sz="800" spc="4" dirty="0">
                <a:cs typeface="Calibri"/>
              </a:rPr>
              <a:t>C</a:t>
            </a:r>
            <a:r>
              <a:rPr lang="en-US" sz="800" dirty="0">
                <a:cs typeface="Calibri"/>
              </a:rPr>
              <a:t>A</a:t>
            </a:r>
            <a:r>
              <a:rPr lang="en-US" sz="800" spc="4" dirty="0">
                <a:cs typeface="Calibri"/>
              </a:rPr>
              <a:t>Ț</a:t>
            </a:r>
            <a:r>
              <a:rPr lang="en-US" sz="800" dirty="0">
                <a:cs typeface="Calibri"/>
              </a:rPr>
              <a:t>I</a:t>
            </a:r>
            <a:r>
              <a:rPr lang="en-US" sz="800" spc="-24" dirty="0">
                <a:cs typeface="Calibri"/>
              </a:rPr>
              <a:t> </a:t>
            </a:r>
            <a:r>
              <a:rPr lang="en-US" sz="800" dirty="0">
                <a:cs typeface="Calibri"/>
              </a:rPr>
              <a:t>A</a:t>
            </a:r>
            <a:r>
              <a:rPr lang="en-US" sz="800" spc="4" dirty="0">
                <a:cs typeface="Calibri"/>
              </a:rPr>
              <a:t>CCE</a:t>
            </a:r>
            <a:r>
              <a:rPr lang="en-US" sz="800" dirty="0">
                <a:cs typeface="Calibri"/>
              </a:rPr>
              <a:t>S</a:t>
            </a:r>
            <a:r>
              <a:rPr lang="en-US" sz="800" spc="-9" dirty="0">
                <a:cs typeface="Calibri"/>
              </a:rPr>
              <a:t>U</a:t>
            </a:r>
            <a:r>
              <a:rPr lang="en-US" sz="800" dirty="0">
                <a:cs typeface="Calibri"/>
              </a:rPr>
              <a:t>L</a:t>
            </a:r>
            <a:r>
              <a:rPr lang="en-US" sz="800" spc="-39" dirty="0">
                <a:cs typeface="Calibri"/>
              </a:rPr>
              <a:t> </a:t>
            </a:r>
            <a:r>
              <a:rPr lang="en-US" sz="800" dirty="0">
                <a:cs typeface="Calibri"/>
              </a:rPr>
              <a:t>LA</a:t>
            </a:r>
            <a:r>
              <a:rPr lang="en-US" sz="800" spc="-9" dirty="0">
                <a:cs typeface="Calibri"/>
              </a:rPr>
              <a:t> </a:t>
            </a:r>
            <a:r>
              <a:rPr lang="en-US" sz="800" spc="4" dirty="0">
                <a:cs typeface="Calibri"/>
              </a:rPr>
              <a:t>T</a:t>
            </a:r>
            <a:r>
              <a:rPr lang="en-US" sz="800" spc="-4" dirty="0">
                <a:cs typeface="Calibri"/>
              </a:rPr>
              <a:t>O</a:t>
            </a:r>
            <a:r>
              <a:rPr lang="en-US" sz="800" dirty="0">
                <a:cs typeface="Calibri"/>
              </a:rPr>
              <a:t>A</a:t>
            </a:r>
            <a:r>
              <a:rPr lang="en-US" sz="800" spc="4" dirty="0">
                <a:cs typeface="Calibri"/>
              </a:rPr>
              <a:t>T</a:t>
            </a:r>
            <a:r>
              <a:rPr lang="en-US" sz="800" dirty="0">
                <a:cs typeface="Calibri"/>
              </a:rPr>
              <a:t>E</a:t>
            </a:r>
            <a:r>
              <a:rPr lang="en-US" sz="800" spc="-34" dirty="0">
                <a:cs typeface="Calibri"/>
              </a:rPr>
              <a:t> </a:t>
            </a:r>
            <a:r>
              <a:rPr lang="en-US" sz="800" dirty="0">
                <a:cs typeface="Calibri"/>
              </a:rPr>
              <a:t>S</a:t>
            </a:r>
            <a:r>
              <a:rPr lang="en-US" sz="800" spc="4" dirty="0">
                <a:cs typeface="Calibri"/>
              </a:rPr>
              <a:t>C</a:t>
            </a:r>
            <a:r>
              <a:rPr lang="en-US" sz="800" dirty="0">
                <a:cs typeface="Calibri"/>
              </a:rPr>
              <a:t>Ă</a:t>
            </a:r>
            <a:r>
              <a:rPr lang="en-US" sz="800" spc="-4" dirty="0">
                <a:cs typeface="Calibri"/>
              </a:rPr>
              <a:t>R</a:t>
            </a:r>
            <a:r>
              <a:rPr lang="en-US" sz="800" dirty="0">
                <a:cs typeface="Calibri"/>
              </a:rPr>
              <a:t>ILE</a:t>
            </a:r>
            <a:r>
              <a:rPr lang="en-US" sz="800" spc="-34" dirty="0">
                <a:cs typeface="Calibri"/>
              </a:rPr>
              <a:t> </a:t>
            </a:r>
            <a:r>
              <a:rPr lang="en-US" sz="800" dirty="0">
                <a:cs typeface="Calibri"/>
              </a:rPr>
              <a:t>ȘI</a:t>
            </a:r>
            <a:r>
              <a:rPr lang="en-US" sz="800" spc="-9" dirty="0">
                <a:cs typeface="Calibri"/>
              </a:rPr>
              <a:t> </a:t>
            </a:r>
            <a:r>
              <a:rPr lang="en-US" sz="800" dirty="0">
                <a:cs typeface="Calibri"/>
              </a:rPr>
              <a:t>SU</a:t>
            </a:r>
            <a:r>
              <a:rPr lang="en-US" sz="800" spc="4" dirty="0">
                <a:cs typeface="Calibri"/>
              </a:rPr>
              <a:t>P</a:t>
            </a:r>
            <a:r>
              <a:rPr lang="en-US" sz="800" spc="-4" dirty="0">
                <a:cs typeface="Calibri"/>
              </a:rPr>
              <a:t>R</a:t>
            </a:r>
            <a:r>
              <a:rPr lang="en-US" sz="800" dirty="0">
                <a:cs typeface="Calibri"/>
              </a:rPr>
              <a:t>AF</a:t>
            </a:r>
            <a:r>
              <a:rPr lang="en-US" sz="800" spc="4" dirty="0">
                <a:cs typeface="Calibri"/>
              </a:rPr>
              <a:t>E</a:t>
            </a:r>
            <a:r>
              <a:rPr lang="en-US" sz="800" spc="-4" dirty="0">
                <a:cs typeface="Calibri"/>
              </a:rPr>
              <a:t>Ț</a:t>
            </a:r>
            <a:r>
              <a:rPr lang="en-US" sz="800" spc="-9" dirty="0">
                <a:cs typeface="Calibri"/>
              </a:rPr>
              <a:t>E</a:t>
            </a:r>
            <a:r>
              <a:rPr lang="en-US" sz="800" dirty="0">
                <a:cs typeface="Calibri"/>
              </a:rPr>
              <a:t>LE</a:t>
            </a:r>
          </a:p>
          <a:p>
            <a:pPr marL="12700" marR="15316" algn="ctr">
              <a:lnSpc>
                <a:spcPts val="960"/>
              </a:lnSpc>
            </a:pPr>
            <a:r>
              <a:rPr lang="en-US" sz="800" dirty="0">
                <a:cs typeface="Calibri"/>
              </a:rPr>
              <a:t>IN</a:t>
            </a:r>
            <a:r>
              <a:rPr lang="en-US" sz="800" spc="4" dirty="0">
                <a:cs typeface="Calibri"/>
              </a:rPr>
              <a:t>C</a:t>
            </a:r>
            <a:r>
              <a:rPr lang="en-US" sz="800" dirty="0">
                <a:cs typeface="Calibri"/>
              </a:rPr>
              <a:t>LINA</a:t>
            </a:r>
            <a:r>
              <a:rPr lang="en-US" sz="800" spc="4" dirty="0">
                <a:cs typeface="Calibri"/>
              </a:rPr>
              <a:t>T</a:t>
            </a:r>
            <a:r>
              <a:rPr lang="en-US" sz="800" spc="-9" dirty="0">
                <a:cs typeface="Calibri"/>
              </a:rPr>
              <a:t>E</a:t>
            </a:r>
            <a:r>
              <a:rPr lang="en-US" sz="800" dirty="0">
                <a:cs typeface="Calibri"/>
              </a:rPr>
              <a:t>!</a:t>
            </a:r>
            <a:r>
              <a:rPr lang="en-US" sz="800" spc="-34" dirty="0">
                <a:cs typeface="Calibri"/>
              </a:rPr>
              <a:t> </a:t>
            </a:r>
            <a:r>
              <a:rPr lang="en-US" sz="800" dirty="0">
                <a:cs typeface="Calibri"/>
              </a:rPr>
              <a:t>S</a:t>
            </a:r>
            <a:r>
              <a:rPr lang="en-US" sz="800" spc="4" dirty="0">
                <a:cs typeface="Calibri"/>
              </a:rPr>
              <a:t>T</a:t>
            </a:r>
            <a:r>
              <a:rPr lang="en-US" sz="800" spc="-4" dirty="0">
                <a:cs typeface="Calibri"/>
              </a:rPr>
              <a:t>O</a:t>
            </a:r>
            <a:r>
              <a:rPr lang="en-US" sz="800" spc="4" dirty="0">
                <a:cs typeface="Calibri"/>
              </a:rPr>
              <a:t>PE</a:t>
            </a:r>
            <a:r>
              <a:rPr lang="en-US" sz="800" spc="-4" dirty="0">
                <a:cs typeface="Calibri"/>
              </a:rPr>
              <a:t>R</a:t>
            </a:r>
            <a:r>
              <a:rPr lang="en-US" sz="800" dirty="0">
                <a:cs typeface="Calibri"/>
              </a:rPr>
              <a:t>II</a:t>
            </a:r>
            <a:r>
              <a:rPr lang="en-US" sz="800" spc="-44" dirty="0">
                <a:cs typeface="Calibri"/>
              </a:rPr>
              <a:t> </a:t>
            </a:r>
            <a:r>
              <a:rPr lang="en-US" sz="800" dirty="0">
                <a:cs typeface="Calibri"/>
              </a:rPr>
              <a:t>NU</a:t>
            </a:r>
            <a:r>
              <a:rPr lang="en-US" sz="800" spc="-14" dirty="0">
                <a:cs typeface="Calibri"/>
              </a:rPr>
              <a:t> </a:t>
            </a:r>
            <a:r>
              <a:rPr lang="en-US" sz="800" dirty="0">
                <a:cs typeface="Calibri"/>
              </a:rPr>
              <a:t>GA</a:t>
            </a:r>
            <a:r>
              <a:rPr lang="en-US" sz="800" spc="-4" dirty="0">
                <a:cs typeface="Calibri"/>
              </a:rPr>
              <a:t>R</a:t>
            </a:r>
            <a:r>
              <a:rPr lang="en-US" sz="800" dirty="0">
                <a:cs typeface="Calibri"/>
              </a:rPr>
              <a:t>AN</a:t>
            </a:r>
            <a:r>
              <a:rPr lang="en-US" sz="800" spc="4" dirty="0">
                <a:cs typeface="Calibri"/>
              </a:rPr>
              <a:t>TE</a:t>
            </a:r>
            <a:r>
              <a:rPr lang="en-US" sz="800" dirty="0">
                <a:cs typeface="Calibri"/>
              </a:rPr>
              <a:t>A</a:t>
            </a:r>
            <a:r>
              <a:rPr lang="en-US" sz="800" spc="-4" dirty="0">
                <a:cs typeface="Calibri"/>
              </a:rPr>
              <a:t>Z</a:t>
            </a:r>
            <a:r>
              <a:rPr lang="en-US" sz="800" dirty="0">
                <a:cs typeface="Calibri"/>
              </a:rPr>
              <a:t>Ă</a:t>
            </a:r>
            <a:r>
              <a:rPr lang="en-US" sz="800" spc="-34" dirty="0">
                <a:cs typeface="Calibri"/>
              </a:rPr>
              <a:t> </a:t>
            </a:r>
            <a:r>
              <a:rPr lang="en-US" sz="800" dirty="0">
                <a:cs typeface="Calibri"/>
              </a:rPr>
              <a:t>LI</a:t>
            </a:r>
            <a:r>
              <a:rPr lang="en-US" sz="800" spc="4" dirty="0">
                <a:cs typeface="Calibri"/>
              </a:rPr>
              <a:t>P</a:t>
            </a:r>
            <a:r>
              <a:rPr lang="en-US" sz="800" dirty="0">
                <a:cs typeface="Calibri"/>
              </a:rPr>
              <a:t>SA</a:t>
            </a:r>
            <a:r>
              <a:rPr lang="en-US" sz="800" spc="-34" dirty="0">
                <a:cs typeface="Calibri"/>
              </a:rPr>
              <a:t> </a:t>
            </a:r>
            <a:r>
              <a:rPr lang="en-US" sz="800" dirty="0">
                <a:cs typeface="Calibri"/>
              </a:rPr>
              <a:t>UN</a:t>
            </a:r>
            <a:r>
              <a:rPr lang="en-US" sz="800" spc="-4" dirty="0">
                <a:cs typeface="Calibri"/>
              </a:rPr>
              <a:t>O</a:t>
            </a:r>
            <a:r>
              <a:rPr lang="en-US" sz="800" dirty="0">
                <a:cs typeface="Calibri"/>
              </a:rPr>
              <a:t>R</a:t>
            </a:r>
            <a:r>
              <a:rPr lang="en-US" sz="800" spc="-14" dirty="0">
                <a:cs typeface="Calibri"/>
              </a:rPr>
              <a:t> </a:t>
            </a:r>
            <a:r>
              <a:rPr lang="en-US" sz="800" dirty="0">
                <a:cs typeface="Calibri"/>
              </a:rPr>
              <a:t>A</a:t>
            </a:r>
            <a:r>
              <a:rPr lang="en-US" sz="800" spc="4" dirty="0">
                <a:cs typeface="Calibri"/>
              </a:rPr>
              <a:t>CC</a:t>
            </a:r>
            <a:r>
              <a:rPr lang="en-US" sz="800" dirty="0">
                <a:cs typeface="Calibri"/>
              </a:rPr>
              <a:t>ID</a:t>
            </a:r>
            <a:r>
              <a:rPr lang="en-US" sz="800" spc="4" dirty="0">
                <a:cs typeface="Calibri"/>
              </a:rPr>
              <a:t>E</a:t>
            </a:r>
            <a:r>
              <a:rPr lang="en-US" sz="800" dirty="0">
                <a:cs typeface="Calibri"/>
              </a:rPr>
              <a:t>N</a:t>
            </a:r>
            <a:r>
              <a:rPr lang="en-US" sz="800" spc="-4" dirty="0">
                <a:cs typeface="Calibri"/>
              </a:rPr>
              <a:t>T</a:t>
            </a:r>
            <a:r>
              <a:rPr lang="en-US" sz="800" dirty="0">
                <a:cs typeface="Calibri"/>
              </a:rPr>
              <a:t>E</a:t>
            </a:r>
            <a:r>
              <a:rPr lang="en-US" sz="800" spc="-44" dirty="0">
                <a:cs typeface="Calibri"/>
              </a:rPr>
              <a:t> </a:t>
            </a:r>
            <a:r>
              <a:rPr lang="en-US" sz="800" dirty="0">
                <a:cs typeface="Calibri"/>
              </a:rPr>
              <a:t>DA</a:t>
            </a:r>
            <a:r>
              <a:rPr lang="en-US" sz="800" spc="4" dirty="0">
                <a:cs typeface="Calibri"/>
              </a:rPr>
              <a:t>C</a:t>
            </a:r>
            <a:r>
              <a:rPr lang="en-US" sz="800" dirty="0">
                <a:cs typeface="Calibri"/>
              </a:rPr>
              <a:t>Ă</a:t>
            </a:r>
            <a:r>
              <a:rPr lang="en-US" sz="800" spc="-19" dirty="0">
                <a:cs typeface="Calibri"/>
              </a:rPr>
              <a:t> </a:t>
            </a:r>
            <a:r>
              <a:rPr lang="en-US" sz="800" dirty="0">
                <a:cs typeface="Calibri"/>
              </a:rPr>
              <a:t>NU</a:t>
            </a:r>
            <a:r>
              <a:rPr lang="en-US" sz="800" spc="-14" dirty="0">
                <a:cs typeface="Calibri"/>
              </a:rPr>
              <a:t> </a:t>
            </a:r>
            <a:r>
              <a:rPr lang="en-US" sz="800" dirty="0">
                <a:cs typeface="Calibri"/>
              </a:rPr>
              <a:t>AV</a:t>
            </a:r>
            <a:r>
              <a:rPr lang="en-US" sz="800" spc="4" dirty="0">
                <a:cs typeface="Calibri"/>
              </a:rPr>
              <a:t>EȚ</a:t>
            </a:r>
            <a:r>
              <a:rPr lang="en-US" sz="800" dirty="0">
                <a:cs typeface="Calibri"/>
              </a:rPr>
              <a:t>I</a:t>
            </a:r>
            <a:r>
              <a:rPr lang="en-US" sz="800" spc="-34" dirty="0">
                <a:cs typeface="Calibri"/>
              </a:rPr>
              <a:t> </a:t>
            </a:r>
            <a:r>
              <a:rPr lang="en-US" sz="800" dirty="0">
                <a:cs typeface="Calibri"/>
              </a:rPr>
              <a:t>G</a:t>
            </a:r>
            <a:r>
              <a:rPr lang="en-US" sz="800" spc="-4" dirty="0">
                <a:cs typeface="Calibri"/>
              </a:rPr>
              <a:t>R</a:t>
            </a:r>
            <a:r>
              <a:rPr lang="en-US" sz="800" dirty="0">
                <a:cs typeface="Calibri"/>
              </a:rPr>
              <a:t>I</a:t>
            </a:r>
            <a:r>
              <a:rPr lang="en-US" sz="800" spc="-4" dirty="0">
                <a:cs typeface="Calibri"/>
              </a:rPr>
              <a:t>J</a:t>
            </a:r>
            <a:r>
              <a:rPr lang="en-US" sz="800" dirty="0">
                <a:cs typeface="Calibri"/>
              </a:rPr>
              <a:t>Ă</a:t>
            </a:r>
          </a:p>
          <a:p>
            <a:pPr marL="12700" marR="15316" algn="ctr">
              <a:lnSpc>
                <a:spcPts val="960"/>
              </a:lnSpc>
            </a:pPr>
            <a:r>
              <a:rPr lang="en-US" sz="800" spc="4" dirty="0">
                <a:cs typeface="Calibri"/>
              </a:rPr>
              <a:t>PE</a:t>
            </a:r>
            <a:r>
              <a:rPr lang="en-US" sz="800" dirty="0">
                <a:cs typeface="Calibri"/>
              </a:rPr>
              <a:t>N</a:t>
            </a:r>
            <a:r>
              <a:rPr lang="en-US" sz="800" spc="4" dirty="0">
                <a:cs typeface="Calibri"/>
              </a:rPr>
              <a:t>T</a:t>
            </a:r>
            <a:r>
              <a:rPr lang="en-US" sz="800" spc="-4" dirty="0">
                <a:cs typeface="Calibri"/>
              </a:rPr>
              <a:t>R</a:t>
            </a:r>
            <a:r>
              <a:rPr lang="en-US" sz="800" dirty="0">
                <a:cs typeface="Calibri"/>
              </a:rPr>
              <a:t>U</a:t>
            </a:r>
            <a:r>
              <a:rPr lang="en-US" sz="800" spc="-34" dirty="0">
                <a:cs typeface="Calibri"/>
              </a:rPr>
              <a:t> </a:t>
            </a:r>
            <a:r>
              <a:rPr lang="en-US" sz="800" dirty="0">
                <a:cs typeface="Calibri"/>
              </a:rPr>
              <a:t>ASIGU</a:t>
            </a:r>
            <a:r>
              <a:rPr lang="en-US" sz="800" spc="-4" dirty="0">
                <a:cs typeface="Calibri"/>
              </a:rPr>
              <a:t>R</a:t>
            </a:r>
            <a:r>
              <a:rPr lang="en-US" sz="800" dirty="0">
                <a:cs typeface="Calibri"/>
              </a:rPr>
              <a:t>A</a:t>
            </a:r>
            <a:r>
              <a:rPr lang="en-US" sz="800" spc="-4" dirty="0">
                <a:cs typeface="Calibri"/>
              </a:rPr>
              <a:t>R</a:t>
            </a:r>
            <a:r>
              <a:rPr lang="en-US" sz="800" spc="4" dirty="0">
                <a:cs typeface="Calibri"/>
              </a:rPr>
              <a:t>E</a:t>
            </a:r>
            <a:r>
              <a:rPr lang="en-US" sz="800" dirty="0">
                <a:cs typeface="Calibri"/>
              </a:rPr>
              <a:t>A</a:t>
            </a:r>
            <a:r>
              <a:rPr lang="en-US" sz="800" spc="-34" dirty="0">
                <a:cs typeface="Calibri"/>
              </a:rPr>
              <a:t> </a:t>
            </a:r>
            <a:r>
              <a:rPr lang="en-US" sz="800" dirty="0">
                <a:cs typeface="Calibri"/>
              </a:rPr>
              <a:t>ÎN</a:t>
            </a:r>
            <a:r>
              <a:rPr lang="en-US" sz="800" spc="4" dirty="0">
                <a:cs typeface="Calibri"/>
              </a:rPr>
              <a:t>C</a:t>
            </a:r>
            <a:r>
              <a:rPr lang="en-US" sz="800" dirty="0">
                <a:cs typeface="Calibri"/>
              </a:rPr>
              <a:t>Ă</a:t>
            </a:r>
            <a:r>
              <a:rPr lang="en-US" sz="800" spc="4" dirty="0">
                <a:cs typeface="Calibri"/>
              </a:rPr>
              <a:t>PE</a:t>
            </a:r>
            <a:r>
              <a:rPr lang="en-US" sz="800" spc="-4" dirty="0">
                <a:cs typeface="Calibri"/>
              </a:rPr>
              <a:t>R</a:t>
            </a:r>
            <a:r>
              <a:rPr lang="en-US" sz="800" dirty="0">
                <a:cs typeface="Calibri"/>
              </a:rPr>
              <a:t>II,</a:t>
            </a:r>
            <a:r>
              <a:rPr lang="en-US" sz="800" spc="135" dirty="0">
                <a:cs typeface="Calibri"/>
              </a:rPr>
              <a:t> </a:t>
            </a:r>
            <a:r>
              <a:rPr lang="en-US" sz="800" dirty="0">
                <a:cs typeface="Calibri"/>
              </a:rPr>
              <a:t>ÎN</a:t>
            </a:r>
            <a:r>
              <a:rPr lang="en-US" sz="800" spc="-14" dirty="0">
                <a:cs typeface="Calibri"/>
              </a:rPr>
              <a:t> </a:t>
            </a:r>
            <a:r>
              <a:rPr lang="en-US" sz="800" spc="4" dirty="0">
                <a:cs typeface="Calibri"/>
              </a:rPr>
              <a:t>C</a:t>
            </a:r>
            <a:r>
              <a:rPr lang="en-US" sz="800" dirty="0">
                <a:cs typeface="Calibri"/>
              </a:rPr>
              <a:t>A</a:t>
            </a:r>
            <a:r>
              <a:rPr lang="en-US" sz="800" spc="-4" dirty="0">
                <a:cs typeface="Calibri"/>
              </a:rPr>
              <a:t>R</a:t>
            </a:r>
            <a:r>
              <a:rPr lang="en-US" sz="800" dirty="0">
                <a:cs typeface="Calibri"/>
              </a:rPr>
              <a:t>E</a:t>
            </a:r>
            <a:r>
              <a:rPr lang="en-US" sz="800" spc="-19" dirty="0">
                <a:cs typeface="Calibri"/>
              </a:rPr>
              <a:t> </a:t>
            </a:r>
            <a:r>
              <a:rPr lang="en-US" sz="800" dirty="0">
                <a:cs typeface="Calibri"/>
              </a:rPr>
              <a:t>VA</a:t>
            </a:r>
            <a:r>
              <a:rPr lang="en-US" sz="800" spc="-9" dirty="0">
                <a:cs typeface="Calibri"/>
              </a:rPr>
              <a:t> </a:t>
            </a:r>
            <a:r>
              <a:rPr lang="en-US" sz="800" dirty="0">
                <a:cs typeface="Calibri"/>
              </a:rPr>
              <a:t>FI</a:t>
            </a:r>
            <a:r>
              <a:rPr lang="en-US" sz="800" spc="-25" dirty="0">
                <a:cs typeface="Calibri"/>
              </a:rPr>
              <a:t> </a:t>
            </a:r>
            <a:r>
              <a:rPr lang="en-US" sz="800" dirty="0">
                <a:cs typeface="Calibri"/>
              </a:rPr>
              <a:t>F</a:t>
            </a:r>
            <a:r>
              <a:rPr lang="en-US" sz="800" spc="-4" dirty="0">
                <a:cs typeface="Calibri"/>
              </a:rPr>
              <a:t>O</a:t>
            </a:r>
            <a:r>
              <a:rPr lang="en-US" sz="800" dirty="0">
                <a:cs typeface="Calibri"/>
              </a:rPr>
              <a:t>L</a:t>
            </a:r>
            <a:r>
              <a:rPr lang="en-US" sz="800" spc="-4" dirty="0">
                <a:cs typeface="Calibri"/>
              </a:rPr>
              <a:t>O</a:t>
            </a:r>
            <a:r>
              <a:rPr lang="en-US" sz="800" dirty="0">
                <a:cs typeface="Calibri"/>
              </a:rPr>
              <a:t>SIT</a:t>
            </a:r>
            <a:r>
              <a:rPr lang="en-US" sz="800" spc="-29" dirty="0">
                <a:cs typeface="Calibri"/>
              </a:rPr>
              <a:t> </a:t>
            </a:r>
            <a:r>
              <a:rPr lang="en-US" sz="800" spc="4" dirty="0">
                <a:cs typeface="Calibri"/>
              </a:rPr>
              <a:t>P</a:t>
            </a:r>
            <a:r>
              <a:rPr lang="en-US" sz="800" spc="-4" dirty="0">
                <a:cs typeface="Calibri"/>
              </a:rPr>
              <a:t>RO</a:t>
            </a:r>
            <a:r>
              <a:rPr lang="en-US" sz="800" dirty="0">
                <a:cs typeface="Calibri"/>
              </a:rPr>
              <a:t>DUSUL.</a:t>
            </a:r>
            <a:r>
              <a:rPr lang="en-US" sz="800" spc="145" dirty="0">
                <a:cs typeface="Calibri"/>
              </a:rPr>
              <a:t> </a:t>
            </a:r>
            <a:r>
              <a:rPr lang="en-US" sz="800" dirty="0">
                <a:cs typeface="Calibri"/>
              </a:rPr>
              <a:t>NI</a:t>
            </a:r>
            <a:r>
              <a:rPr lang="en-US" sz="800" spc="4" dirty="0">
                <a:cs typeface="Calibri"/>
              </a:rPr>
              <a:t>C</a:t>
            </a:r>
            <a:r>
              <a:rPr lang="en-US" sz="800" dirty="0">
                <a:cs typeface="Calibri"/>
              </a:rPr>
              <a:t>I</a:t>
            </a:r>
            <a:r>
              <a:rPr lang="en-US" sz="800" spc="-4" dirty="0">
                <a:cs typeface="Calibri"/>
              </a:rPr>
              <a:t>O</a:t>
            </a:r>
            <a:r>
              <a:rPr lang="en-US" sz="800" dirty="0">
                <a:cs typeface="Calibri"/>
              </a:rPr>
              <a:t>DA</a:t>
            </a:r>
            <a:r>
              <a:rPr lang="en-US" sz="800" spc="-4" dirty="0">
                <a:cs typeface="Calibri"/>
              </a:rPr>
              <a:t>T</a:t>
            </a:r>
            <a:r>
              <a:rPr lang="en-US" sz="800" dirty="0">
                <a:cs typeface="Calibri"/>
              </a:rPr>
              <a:t>Ă</a:t>
            </a:r>
            <a:r>
              <a:rPr lang="en-US" sz="800" spc="-44" dirty="0">
                <a:cs typeface="Calibri"/>
              </a:rPr>
              <a:t> </a:t>
            </a:r>
            <a:r>
              <a:rPr lang="en-US" sz="800" dirty="0">
                <a:cs typeface="Calibri"/>
              </a:rPr>
              <a:t>NU</a:t>
            </a:r>
          </a:p>
          <a:p>
            <a:pPr marL="12700" marR="15316" algn="ctr">
              <a:lnSpc>
                <a:spcPts val="960"/>
              </a:lnSpc>
            </a:pPr>
            <a:r>
              <a:rPr lang="en-US" sz="800" dirty="0">
                <a:cs typeface="Calibri"/>
              </a:rPr>
              <a:t>LĂSA</a:t>
            </a:r>
            <a:r>
              <a:rPr lang="en-US" sz="800" spc="4" dirty="0">
                <a:cs typeface="Calibri"/>
              </a:rPr>
              <a:t>Ț</a:t>
            </a:r>
            <a:r>
              <a:rPr lang="en-US" sz="800" dirty="0">
                <a:cs typeface="Calibri"/>
              </a:rPr>
              <a:t>I</a:t>
            </a:r>
            <a:r>
              <a:rPr lang="en-US" sz="800" spc="-34" dirty="0">
                <a:cs typeface="Calibri"/>
              </a:rPr>
              <a:t> </a:t>
            </a:r>
            <a:r>
              <a:rPr lang="en-US" sz="800" spc="4" dirty="0">
                <a:cs typeface="Calibri"/>
              </a:rPr>
              <a:t>C</a:t>
            </a:r>
            <a:r>
              <a:rPr lang="en-US" sz="800" spc="-4" dirty="0">
                <a:cs typeface="Calibri"/>
              </a:rPr>
              <a:t>O</a:t>
            </a:r>
            <a:r>
              <a:rPr lang="en-US" sz="800" spc="4" dirty="0">
                <a:cs typeface="Calibri"/>
              </a:rPr>
              <a:t>P</a:t>
            </a:r>
            <a:r>
              <a:rPr lang="en-US" sz="800" dirty="0">
                <a:cs typeface="Calibri"/>
              </a:rPr>
              <a:t>ILUL</a:t>
            </a:r>
            <a:r>
              <a:rPr lang="en-US" sz="800" spc="-25" dirty="0">
                <a:cs typeface="Calibri"/>
              </a:rPr>
              <a:t> </a:t>
            </a:r>
            <a:r>
              <a:rPr lang="en-US" sz="800" dirty="0">
                <a:cs typeface="Calibri"/>
              </a:rPr>
              <a:t>FĂ</a:t>
            </a:r>
            <a:r>
              <a:rPr lang="en-US" sz="800" spc="-4" dirty="0">
                <a:cs typeface="Calibri"/>
              </a:rPr>
              <a:t>R</a:t>
            </a:r>
            <a:r>
              <a:rPr lang="en-US" sz="800" dirty="0">
                <a:cs typeface="Calibri"/>
              </a:rPr>
              <a:t>Ă</a:t>
            </a:r>
            <a:r>
              <a:rPr lang="en-US" sz="800" spc="-19" dirty="0">
                <a:cs typeface="Calibri"/>
              </a:rPr>
              <a:t> </a:t>
            </a:r>
            <a:r>
              <a:rPr lang="en-US" sz="800" spc="4" dirty="0">
                <a:cs typeface="Calibri"/>
              </a:rPr>
              <a:t>C</a:t>
            </a:r>
            <a:r>
              <a:rPr lang="en-US" sz="800" spc="-4" dirty="0">
                <a:cs typeface="Calibri"/>
              </a:rPr>
              <a:t>O</a:t>
            </a:r>
            <a:r>
              <a:rPr lang="en-US" sz="800" dirty="0">
                <a:cs typeface="Calibri"/>
              </a:rPr>
              <a:t>N</a:t>
            </a:r>
            <a:r>
              <a:rPr lang="en-US" sz="800" spc="4" dirty="0">
                <a:cs typeface="Calibri"/>
              </a:rPr>
              <a:t>T</a:t>
            </a:r>
            <a:r>
              <a:rPr lang="en-US" sz="800" spc="-4" dirty="0">
                <a:cs typeface="Calibri"/>
              </a:rPr>
              <a:t>RO</a:t>
            </a:r>
            <a:r>
              <a:rPr lang="en-US" sz="800" dirty="0">
                <a:cs typeface="Calibri"/>
              </a:rPr>
              <a:t>L</a:t>
            </a:r>
            <a:r>
              <a:rPr lang="en-US" sz="800" spc="-24" dirty="0">
                <a:cs typeface="Calibri"/>
              </a:rPr>
              <a:t> </a:t>
            </a:r>
            <a:r>
              <a:rPr lang="en-US" sz="800" spc="4" dirty="0">
                <a:cs typeface="Calibri"/>
              </a:rPr>
              <a:t>P</a:t>
            </a:r>
            <a:r>
              <a:rPr lang="en-US" sz="800" dirty="0">
                <a:cs typeface="Calibri"/>
              </a:rPr>
              <a:t>A</a:t>
            </a:r>
            <a:r>
              <a:rPr lang="en-US" sz="800" spc="-4" dirty="0">
                <a:cs typeface="Calibri"/>
              </a:rPr>
              <a:t>R</a:t>
            </a:r>
            <a:r>
              <a:rPr lang="en-US" sz="800" spc="4" dirty="0">
                <a:cs typeface="Calibri"/>
              </a:rPr>
              <a:t>E</a:t>
            </a:r>
            <a:r>
              <a:rPr lang="en-US" sz="800" dirty="0">
                <a:cs typeface="Calibri"/>
              </a:rPr>
              <a:t>N</a:t>
            </a:r>
            <a:r>
              <a:rPr lang="en-US" sz="800" spc="4" dirty="0">
                <a:cs typeface="Calibri"/>
              </a:rPr>
              <a:t>T</a:t>
            </a:r>
            <a:r>
              <a:rPr lang="en-US" sz="800" dirty="0">
                <a:cs typeface="Calibri"/>
              </a:rPr>
              <a:t>AL.</a:t>
            </a:r>
          </a:p>
        </p:txBody>
      </p:sp>
      <p:sp>
        <p:nvSpPr>
          <p:cNvPr id="17" name="TextBox 66"/>
          <p:cNvSpPr txBox="1"/>
          <p:nvPr/>
        </p:nvSpPr>
        <p:spPr>
          <a:xfrm>
            <a:off x="4928137" y="3696559"/>
            <a:ext cx="3959339" cy="2798202"/>
          </a:xfrm>
          <a:prstGeom prst="rect">
            <a:avLst/>
          </a:prstGeom>
          <a:noFill/>
        </p:spPr>
        <p:txBody>
          <a:bodyPr wrap="square" rtlCol="0">
            <a:spAutoFit/>
          </a:bodyPr>
          <a:lstStyle/>
          <a:p>
            <a:pPr marL="675473" marR="677557" algn="ctr">
              <a:lnSpc>
                <a:spcPts val="960"/>
              </a:lnSpc>
            </a:pPr>
            <a:r>
              <a:rPr lang="en-US" sz="800" b="1" spc="-4" dirty="0">
                <a:cs typeface="Arial" panose="020B0604020202020204" pitchFamily="34" charset="0"/>
              </a:rPr>
              <a:t>C</a:t>
            </a:r>
            <a:r>
              <a:rPr lang="en-US" sz="800" b="1" dirty="0">
                <a:cs typeface="Arial" panose="020B0604020202020204" pitchFamily="34" charset="0"/>
              </a:rPr>
              <a:t>URĂȚAR</a:t>
            </a:r>
            <a:r>
              <a:rPr lang="en-US" sz="800" b="1" spc="4" dirty="0">
                <a:cs typeface="Arial" panose="020B0604020202020204" pitchFamily="34" charset="0"/>
              </a:rPr>
              <a:t>E</a:t>
            </a:r>
            <a:r>
              <a:rPr lang="en-US" sz="800" b="1" dirty="0">
                <a:cs typeface="Arial" panose="020B0604020202020204" pitchFamily="34" charset="0"/>
              </a:rPr>
              <a:t>A </a:t>
            </a:r>
            <a:r>
              <a:rPr lang="en-US" sz="800" b="1" spc="4" dirty="0">
                <a:cs typeface="Arial" panose="020B0604020202020204" pitchFamily="34" charset="0"/>
              </a:rPr>
              <a:t>Ș</a:t>
            </a:r>
            <a:r>
              <a:rPr lang="en-US" sz="800" b="1" dirty="0">
                <a:cs typeface="Arial" panose="020B0604020202020204" pitchFamily="34" charset="0"/>
              </a:rPr>
              <a:t>I</a:t>
            </a:r>
            <a:r>
              <a:rPr lang="en-US" sz="800" b="1" spc="-4" dirty="0">
                <a:cs typeface="Arial" panose="020B0604020202020204" pitchFamily="34" charset="0"/>
              </a:rPr>
              <a:t> </a:t>
            </a:r>
            <a:r>
              <a:rPr lang="en-US" sz="800" b="1" spc="4" dirty="0">
                <a:cs typeface="Arial" panose="020B0604020202020204" pitchFamily="34" charset="0"/>
              </a:rPr>
              <a:t>ME</a:t>
            </a:r>
            <a:r>
              <a:rPr lang="en-US" sz="800" b="1" dirty="0">
                <a:cs typeface="Arial" panose="020B0604020202020204" pitchFamily="34" charset="0"/>
              </a:rPr>
              <a:t>NȚ</a:t>
            </a:r>
            <a:r>
              <a:rPr lang="en-US" sz="800" b="1" spc="-4" dirty="0">
                <a:cs typeface="Arial" panose="020B0604020202020204" pitchFamily="34" charset="0"/>
              </a:rPr>
              <a:t>I</a:t>
            </a:r>
            <a:r>
              <a:rPr lang="en-US" sz="800" b="1" dirty="0">
                <a:cs typeface="Arial" panose="020B0604020202020204" pitchFamily="34" charset="0"/>
              </a:rPr>
              <a:t>N</a:t>
            </a:r>
            <a:r>
              <a:rPr lang="en-US" sz="800" b="1" spc="4" dirty="0">
                <a:cs typeface="Arial" panose="020B0604020202020204" pitchFamily="34" charset="0"/>
              </a:rPr>
              <a:t>E</a:t>
            </a:r>
            <a:r>
              <a:rPr lang="en-US" sz="800" b="1" dirty="0">
                <a:cs typeface="Arial" panose="020B0604020202020204" pitchFamily="34" charset="0"/>
              </a:rPr>
              <a:t>R</a:t>
            </a:r>
            <a:r>
              <a:rPr lang="en-US" sz="800" b="1" spc="-9" dirty="0">
                <a:cs typeface="Arial" panose="020B0604020202020204" pitchFamily="34" charset="0"/>
              </a:rPr>
              <a:t>E</a:t>
            </a:r>
            <a:r>
              <a:rPr lang="en-US" sz="800" b="1" dirty="0">
                <a:cs typeface="Arial" panose="020B0604020202020204" pitchFamily="34" charset="0"/>
              </a:rPr>
              <a:t>A</a:t>
            </a:r>
            <a:r>
              <a:rPr lang="en-US" sz="800" b="1" spc="-34" dirty="0">
                <a:cs typeface="Arial" panose="020B0604020202020204" pitchFamily="34" charset="0"/>
              </a:rPr>
              <a:t> </a:t>
            </a:r>
            <a:r>
              <a:rPr lang="en-US" sz="800" b="1" dirty="0">
                <a:cs typeface="Arial" panose="020B0604020202020204" pitchFamily="34" charset="0"/>
              </a:rPr>
              <a:t>PR</a:t>
            </a:r>
            <a:r>
              <a:rPr lang="en-US" sz="800" b="1" spc="4" dirty="0">
                <a:cs typeface="Arial" panose="020B0604020202020204" pitchFamily="34" charset="0"/>
              </a:rPr>
              <a:t>EME</a:t>
            </a:r>
            <a:r>
              <a:rPr lang="en-US" sz="800" b="1" dirty="0">
                <a:cs typeface="Arial" panose="020B0604020202020204" pitchFamily="34" charset="0"/>
              </a:rPr>
              <a:t>RGĂT</a:t>
            </a:r>
            <a:r>
              <a:rPr lang="en-US" sz="800" b="1" spc="-9" dirty="0">
                <a:cs typeface="Arial" panose="020B0604020202020204" pitchFamily="34" charset="0"/>
              </a:rPr>
              <a:t>O</a:t>
            </a:r>
            <a:r>
              <a:rPr lang="en-US" sz="800" b="1" dirty="0">
                <a:cs typeface="Arial" panose="020B0604020202020204" pitchFamily="34" charset="0"/>
              </a:rPr>
              <a:t>RU</a:t>
            </a:r>
            <a:r>
              <a:rPr lang="en-US" sz="800" b="1" spc="-4" dirty="0">
                <a:cs typeface="Arial" panose="020B0604020202020204" pitchFamily="34" charset="0"/>
              </a:rPr>
              <a:t>L</a:t>
            </a:r>
            <a:r>
              <a:rPr lang="en-US" sz="800" b="1" dirty="0">
                <a:cs typeface="Arial" panose="020B0604020202020204" pitchFamily="34" charset="0"/>
              </a:rPr>
              <a:t>UI</a:t>
            </a:r>
            <a:r>
              <a:rPr lang="en-US" sz="800" b="1" spc="-39" dirty="0">
                <a:cs typeface="Arial" panose="020B0604020202020204" pitchFamily="34" charset="0"/>
              </a:rPr>
              <a:t> </a:t>
            </a:r>
            <a:r>
              <a:rPr lang="en-US" sz="800" b="1" dirty="0">
                <a:cs typeface="Arial" panose="020B0604020202020204" pitchFamily="34" charset="0"/>
              </a:rPr>
              <a:t>P</a:t>
            </a:r>
            <a:r>
              <a:rPr lang="en-US" sz="800" b="1" spc="4" dirty="0">
                <a:cs typeface="Arial" panose="020B0604020202020204" pitchFamily="34" charset="0"/>
              </a:rPr>
              <a:t>E</a:t>
            </a:r>
            <a:r>
              <a:rPr lang="en-US" sz="800" b="1" dirty="0">
                <a:cs typeface="Arial" panose="020B0604020202020204" pitchFamily="34" charset="0"/>
              </a:rPr>
              <a:t>NTRU</a:t>
            </a:r>
            <a:r>
              <a:rPr lang="en-US" sz="800" b="1" spc="-34" dirty="0">
                <a:cs typeface="Arial" panose="020B0604020202020204" pitchFamily="34" charset="0"/>
              </a:rPr>
              <a:t> </a:t>
            </a:r>
            <a:r>
              <a:rPr lang="en-US" sz="800" b="1" dirty="0">
                <a:cs typeface="Arial" panose="020B0604020202020204" pitchFamily="34" charset="0"/>
              </a:rPr>
              <a:t>B</a:t>
            </a:r>
            <a:r>
              <a:rPr lang="en-US" sz="800" b="1" spc="4" dirty="0">
                <a:cs typeface="Arial" panose="020B0604020202020204" pitchFamily="34" charset="0"/>
              </a:rPr>
              <a:t>E</a:t>
            </a:r>
            <a:r>
              <a:rPr lang="en-US" sz="800" b="1" dirty="0">
                <a:cs typeface="Arial" panose="020B0604020202020204" pitchFamily="34" charset="0"/>
              </a:rPr>
              <a:t>B</a:t>
            </a:r>
            <a:r>
              <a:rPr lang="en-US" sz="800" b="1" spc="4" dirty="0">
                <a:cs typeface="Arial" panose="020B0604020202020204" pitchFamily="34" charset="0"/>
              </a:rPr>
              <a:t>E</a:t>
            </a:r>
            <a:r>
              <a:rPr lang="en-US" sz="800" b="1" spc="-4" dirty="0">
                <a:cs typeface="Arial" panose="020B0604020202020204" pitchFamily="34" charset="0"/>
              </a:rPr>
              <a:t>L</a:t>
            </a:r>
            <a:r>
              <a:rPr lang="en-US" sz="800" b="1" dirty="0">
                <a:cs typeface="Arial" panose="020B0604020202020204" pitchFamily="34" charset="0"/>
              </a:rPr>
              <a:t>U</a:t>
            </a:r>
            <a:r>
              <a:rPr lang="en-US" sz="800" b="1" spc="4" dirty="0">
                <a:cs typeface="Arial" panose="020B0604020202020204" pitchFamily="34" charset="0"/>
              </a:rPr>
              <a:t>Ș</a:t>
            </a:r>
            <a:r>
              <a:rPr lang="en-US" sz="800" b="1" dirty="0">
                <a:cs typeface="Arial" panose="020B0604020202020204" pitchFamily="34" charset="0"/>
              </a:rPr>
              <a:t>I</a:t>
            </a:r>
            <a:endParaRPr lang="en-US" sz="800" dirty="0">
              <a:cs typeface="Arial" panose="020B0604020202020204" pitchFamily="34" charset="0"/>
            </a:endParaRPr>
          </a:p>
          <a:p>
            <a:pPr marL="19175" marR="4652" algn="just">
              <a:lnSpc>
                <a:spcPts val="960"/>
              </a:lnSpc>
            </a:pPr>
            <a:r>
              <a:rPr lang="en-US" sz="800" dirty="0">
                <a:cs typeface="Arial" panose="020B0604020202020204" pitchFamily="34" charset="0"/>
              </a:rPr>
              <a:t>1.</a:t>
            </a:r>
            <a:r>
              <a:rPr lang="en-US" sz="800" spc="145" dirty="0">
                <a:cs typeface="Arial" panose="020B0604020202020204" pitchFamily="34" charset="0"/>
              </a:rPr>
              <a:t> </a:t>
            </a:r>
            <a:r>
              <a:rPr lang="en-US" sz="800" spc="4" dirty="0" err="1">
                <a:cs typeface="Arial" panose="020B0604020202020204" pitchFamily="34" charset="0"/>
              </a:rPr>
              <a:t>P</a:t>
            </a:r>
            <a:r>
              <a:rPr lang="en-US" sz="800" spc="-4" dirty="0" err="1">
                <a:cs typeface="Arial" panose="020B0604020202020204" pitchFamily="34" charset="0"/>
              </a:rPr>
              <a:t>re</a:t>
            </a:r>
            <a:r>
              <a:rPr lang="en-US" sz="800" spc="4" dirty="0" err="1">
                <a:cs typeface="Arial" panose="020B0604020202020204" pitchFamily="34" charset="0"/>
              </a:rPr>
              <a:t>m</a:t>
            </a:r>
            <a:r>
              <a:rPr lang="en-US" sz="800" spc="-4" dirty="0" err="1">
                <a:cs typeface="Arial" panose="020B0604020202020204" pitchFamily="34" charset="0"/>
              </a:rPr>
              <a:t>e</a:t>
            </a:r>
            <a:r>
              <a:rPr lang="en-US" sz="800" spc="-14" dirty="0" err="1">
                <a:cs typeface="Arial" panose="020B0604020202020204" pitchFamily="34" charset="0"/>
              </a:rPr>
              <a:t>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ul</a:t>
            </a:r>
            <a:r>
              <a:rPr lang="en-US" sz="800" spc="155" dirty="0">
                <a:cs typeface="Arial" panose="020B0604020202020204" pitchFamily="34" charset="0"/>
              </a:rPr>
              <a:t> </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t</a:t>
            </a:r>
            <a:r>
              <a:rPr lang="en-US" sz="800" dirty="0" err="1">
                <a:cs typeface="Arial" panose="020B0604020202020204" pitchFamily="34" charset="0"/>
              </a:rPr>
              <a:t>e</a:t>
            </a:r>
            <a:r>
              <a:rPr lang="en-US" sz="800" spc="150" dirty="0">
                <a:cs typeface="Arial" panose="020B0604020202020204" pitchFamily="34" charset="0"/>
              </a:rPr>
              <a:t> </a:t>
            </a:r>
            <a:r>
              <a:rPr lang="en-US" sz="800" spc="9" dirty="0" err="1">
                <a:cs typeface="Arial" panose="020B0604020202020204" pitchFamily="34" charset="0"/>
              </a:rPr>
              <a:t>d</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t</a:t>
            </a:r>
            <a:r>
              <a:rPr lang="en-US" sz="800" spc="4" dirty="0" err="1">
                <a:cs typeface="Arial" panose="020B0604020202020204" pitchFamily="34" charset="0"/>
              </a:rPr>
              <a:t>i</a:t>
            </a:r>
            <a:r>
              <a:rPr lang="en-US" sz="800" dirty="0" err="1">
                <a:cs typeface="Arial" panose="020B0604020202020204" pitchFamily="34" charset="0"/>
              </a:rPr>
              <a:t>nat</a:t>
            </a:r>
            <a:r>
              <a:rPr lang="en-US" sz="800" spc="150" dirty="0">
                <a:cs typeface="Arial" panose="020B0604020202020204" pitchFamily="34" charset="0"/>
              </a:rPr>
              <a:t> </a:t>
            </a:r>
            <a:r>
              <a:rPr lang="en-US" sz="800" spc="-4" dirty="0" err="1">
                <a:cs typeface="Arial" panose="020B0604020202020204" pitchFamily="34" charset="0"/>
              </a:rPr>
              <a:t>c</a:t>
            </a:r>
            <a:r>
              <a:rPr lang="en-US" sz="800" spc="4" dirty="0" err="1">
                <a:cs typeface="Arial" panose="020B0604020202020204" pitchFamily="34" charset="0"/>
              </a:rPr>
              <a:t>o</a:t>
            </a:r>
            <a:r>
              <a:rPr lang="en-US" sz="800" dirty="0" err="1">
                <a:cs typeface="Arial" panose="020B0604020202020204" pitchFamily="34" charset="0"/>
              </a:rPr>
              <a:t>p</a:t>
            </a:r>
            <a:r>
              <a:rPr lang="en-US" sz="800" spc="4" dirty="0" err="1">
                <a:cs typeface="Arial" panose="020B0604020202020204" pitchFamily="34" charset="0"/>
              </a:rPr>
              <a:t>ii</a:t>
            </a:r>
            <a:r>
              <a:rPr lang="en-US" sz="800" spc="-4" dirty="0" err="1">
                <a:cs typeface="Arial" panose="020B0604020202020204" pitchFamily="34" charset="0"/>
              </a:rPr>
              <a:t>lo</a:t>
            </a:r>
            <a:r>
              <a:rPr lang="en-US" sz="800" dirty="0" err="1">
                <a:cs typeface="Arial" panose="020B0604020202020204" pitchFamily="34" charset="0"/>
              </a:rPr>
              <a:t>r</a:t>
            </a:r>
            <a:r>
              <a:rPr lang="en-US" sz="800" spc="155"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a</a:t>
            </a:r>
            <a:r>
              <a:rPr lang="en-US" sz="800" spc="-4" dirty="0">
                <a:cs typeface="Arial" panose="020B0604020202020204" pitchFamily="34" charset="0"/>
              </a:rPr>
              <a:t>r</a:t>
            </a:r>
            <a:r>
              <a:rPr lang="en-US" sz="800" dirty="0">
                <a:cs typeface="Arial" panose="020B0604020202020204" pitchFamily="34" charset="0"/>
              </a:rPr>
              <a:t>e</a:t>
            </a:r>
            <a:r>
              <a:rPr lang="en-US" sz="800" spc="165" dirty="0">
                <a:cs typeface="Arial" panose="020B0604020202020204" pitchFamily="34" charset="0"/>
              </a:rPr>
              <a:t> </a:t>
            </a:r>
            <a:r>
              <a:rPr lang="en-US" sz="800" spc="-4" dirty="0" err="1">
                <a:cs typeface="Arial" panose="020B0604020202020204" pitchFamily="34" charset="0"/>
              </a:rPr>
              <a:t>î</a:t>
            </a:r>
            <a:r>
              <a:rPr lang="en-US" sz="800" spc="9" dirty="0" err="1">
                <a:cs typeface="Arial" panose="020B0604020202020204" pitchFamily="34" charset="0"/>
              </a:rPr>
              <a:t>n</a:t>
            </a:r>
            <a:r>
              <a:rPr lang="en-US" sz="800" spc="-4" dirty="0" err="1">
                <a:cs typeface="Arial" panose="020B0604020202020204" pitchFamily="34" charset="0"/>
              </a:rPr>
              <a:t>c</a:t>
            </a:r>
            <a:r>
              <a:rPr lang="en-US" sz="800" dirty="0" err="1">
                <a:cs typeface="Arial" panose="020B0604020202020204" pitchFamily="34" charset="0"/>
              </a:rPr>
              <a:t>ă</a:t>
            </a:r>
            <a:r>
              <a:rPr lang="en-US" sz="800" spc="155" dirty="0">
                <a:cs typeface="Arial" panose="020B0604020202020204" pitchFamily="34" charset="0"/>
              </a:rPr>
              <a:t> </a:t>
            </a:r>
            <a:r>
              <a:rPr lang="en-US" sz="800" spc="9" dirty="0">
                <a:cs typeface="Arial" panose="020B0604020202020204" pitchFamily="34" charset="0"/>
              </a:rPr>
              <a:t>n</a:t>
            </a:r>
            <a:r>
              <a:rPr lang="en-US" sz="800" dirty="0">
                <a:cs typeface="Arial" panose="020B0604020202020204" pitchFamily="34" charset="0"/>
              </a:rPr>
              <a:t>u</a:t>
            </a:r>
            <a:r>
              <a:rPr lang="en-US" sz="800" spc="155" dirty="0">
                <a:cs typeface="Arial" panose="020B0604020202020204" pitchFamily="34" charset="0"/>
              </a:rPr>
              <a:t> </a:t>
            </a:r>
            <a:r>
              <a:rPr lang="en-US" sz="800" dirty="0">
                <a:cs typeface="Arial" panose="020B0604020202020204" pitchFamily="34" charset="0"/>
              </a:rPr>
              <a:t>p</a:t>
            </a:r>
            <a:r>
              <a:rPr lang="en-US" sz="800" spc="-4" dirty="0">
                <a:cs typeface="Arial" panose="020B0604020202020204" pitchFamily="34" charset="0"/>
              </a:rPr>
              <a:t>o</a:t>
            </a:r>
            <a:r>
              <a:rPr lang="en-US" sz="800" dirty="0">
                <a:cs typeface="Arial" panose="020B0604020202020204" pitchFamily="34" charset="0"/>
              </a:rPr>
              <a:t>t</a:t>
            </a:r>
            <a:r>
              <a:rPr lang="en-US" sz="800" spc="150" dirty="0">
                <a:cs typeface="Arial" panose="020B0604020202020204" pitchFamily="34" charset="0"/>
              </a:rPr>
              <a:t> </a:t>
            </a:r>
            <a:r>
              <a:rPr lang="en-US" sz="800" spc="4" dirty="0">
                <a:cs typeface="Arial" panose="020B0604020202020204" pitchFamily="34" charset="0"/>
              </a:rPr>
              <a:t>m</a:t>
            </a:r>
            <a:r>
              <a:rPr lang="en-US" sz="800" spc="-4" dirty="0">
                <a:cs typeface="Arial" panose="020B0604020202020204" pitchFamily="34" charset="0"/>
              </a:rPr>
              <a:t>er</a:t>
            </a:r>
            <a:r>
              <a:rPr lang="en-US" sz="800" spc="4" dirty="0">
                <a:cs typeface="Arial" panose="020B0604020202020204" pitchFamily="34" charset="0"/>
              </a:rPr>
              <a:t>g</a:t>
            </a:r>
            <a:r>
              <a:rPr lang="en-US" sz="800" dirty="0">
                <a:cs typeface="Arial" panose="020B0604020202020204" pitchFamily="34" charset="0"/>
              </a:rPr>
              <a:t>e</a:t>
            </a:r>
            <a:r>
              <a:rPr lang="en-US" sz="800" spc="155"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g</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i</a:t>
            </a:r>
            <a:r>
              <a:rPr lang="en-US" sz="800" dirty="0">
                <a:cs typeface="Arial" panose="020B0604020202020204" pitchFamily="34" charset="0"/>
              </a:rPr>
              <a:t>.</a:t>
            </a:r>
            <a:r>
              <a:rPr lang="en-US" sz="800" spc="170"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ce</a:t>
            </a:r>
            <a:r>
              <a:rPr lang="en-US" sz="800" dirty="0" err="1">
                <a:cs typeface="Arial" panose="020B0604020202020204" pitchFamily="34" charset="0"/>
              </a:rPr>
              <a:t>s</a:t>
            </a:r>
            <a:r>
              <a:rPr lang="en-US" sz="800" spc="-4" dirty="0" err="1">
                <a:cs typeface="Arial" panose="020B0604020202020204" pitchFamily="34" charset="0"/>
              </a:rPr>
              <a:t>t</a:t>
            </a:r>
            <a:r>
              <a:rPr lang="en-US" sz="800" dirty="0" err="1">
                <a:cs typeface="Arial" panose="020B0604020202020204" pitchFamily="34" charset="0"/>
              </a:rPr>
              <a:t>a</a:t>
            </a:r>
            <a:r>
              <a:rPr lang="en-US" sz="800" spc="155" dirty="0">
                <a:cs typeface="Arial" panose="020B0604020202020204" pitchFamily="34" charset="0"/>
              </a:rPr>
              <a:t> </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t</a:t>
            </a:r>
            <a:r>
              <a:rPr lang="en-US" sz="800" dirty="0" err="1">
                <a:cs typeface="Arial" panose="020B0604020202020204" pitchFamily="34" charset="0"/>
              </a:rPr>
              <a:t>e</a:t>
            </a:r>
            <a:r>
              <a:rPr lang="en-US" sz="800" spc="150" dirty="0">
                <a:cs typeface="Arial" panose="020B0604020202020204" pitchFamily="34" charset="0"/>
              </a:rPr>
              <a:t> </a:t>
            </a:r>
            <a:r>
              <a:rPr lang="en-US" sz="800" dirty="0">
                <a:cs typeface="Arial" panose="020B0604020202020204" pitchFamily="34" charset="0"/>
              </a:rPr>
              <a:t>un </a:t>
            </a:r>
            <a:r>
              <a:rPr lang="en-US" sz="800" spc="-4" dirty="0">
                <a:cs typeface="Arial" panose="020B0604020202020204" pitchFamily="34" charset="0"/>
              </a:rPr>
              <a:t>i</a:t>
            </a:r>
            <a:r>
              <a:rPr lang="en-US" sz="800" dirty="0">
                <a:cs typeface="Arial" panose="020B0604020202020204" pitchFamily="34" charset="0"/>
              </a:rPr>
              <a:t>ns</a:t>
            </a:r>
            <a:r>
              <a:rPr lang="en-US" sz="800" spc="-4" dirty="0">
                <a:cs typeface="Arial" panose="020B0604020202020204" pitchFamily="34" charset="0"/>
              </a:rPr>
              <a:t>tr</a:t>
            </a:r>
            <a:r>
              <a:rPr lang="en-US" sz="800" dirty="0">
                <a:cs typeface="Arial" panose="020B0604020202020204" pitchFamily="34" charset="0"/>
              </a:rPr>
              <a:t>u</a:t>
            </a:r>
            <a:r>
              <a:rPr lang="en-US" sz="800" spc="4" dirty="0">
                <a:cs typeface="Arial" panose="020B0604020202020204" pitchFamily="34" charset="0"/>
              </a:rPr>
              <a:t>m</a:t>
            </a:r>
            <a:r>
              <a:rPr lang="en-US" sz="800" spc="-4" dirty="0">
                <a:cs typeface="Arial" panose="020B0604020202020204" pitchFamily="34" charset="0"/>
              </a:rPr>
              <a:t>e</a:t>
            </a:r>
            <a:r>
              <a:rPr lang="en-US" sz="800" dirty="0">
                <a:cs typeface="Arial" panose="020B0604020202020204" pitchFamily="34" charset="0"/>
              </a:rPr>
              <a:t>nt</a:t>
            </a:r>
            <a:r>
              <a:rPr lang="en-US" sz="800" spc="9"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a</a:t>
            </a:r>
            <a:r>
              <a:rPr lang="en-US" sz="800" spc="-4" dirty="0">
                <a:cs typeface="Arial" panose="020B0604020202020204" pitchFamily="34" charset="0"/>
              </a:rPr>
              <a:t>r</a:t>
            </a:r>
            <a:r>
              <a:rPr lang="en-US" sz="800" dirty="0">
                <a:cs typeface="Arial" panose="020B0604020202020204" pitchFamily="34" charset="0"/>
              </a:rPr>
              <a:t>e</a:t>
            </a:r>
            <a:r>
              <a:rPr lang="en-US" sz="800" spc="-4"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i</a:t>
            </a:r>
            <a:r>
              <a:rPr lang="en-US" sz="800" spc="4" dirty="0">
                <a:cs typeface="Arial" panose="020B0604020202020204" pitchFamily="34" charset="0"/>
              </a:rPr>
              <a:t> </a:t>
            </a:r>
            <a:r>
              <a:rPr lang="en-US" sz="800" dirty="0" err="1">
                <a:cs typeface="Arial" panose="020B0604020202020204" pitchFamily="34" charset="0"/>
              </a:rPr>
              <a:t>aju</a:t>
            </a:r>
            <a:r>
              <a:rPr lang="en-US" sz="800" spc="-4" dirty="0" err="1">
                <a:cs typeface="Arial" panose="020B0604020202020204" pitchFamily="34" charset="0"/>
              </a:rPr>
              <a:t>t</a:t>
            </a:r>
            <a:r>
              <a:rPr lang="en-US" sz="800" dirty="0" err="1">
                <a:cs typeface="Arial" panose="020B0604020202020204" pitchFamily="34" charset="0"/>
              </a:rPr>
              <a:t>ă</a:t>
            </a:r>
            <a:r>
              <a:rPr lang="en-US" sz="800" dirty="0">
                <a:cs typeface="Arial" panose="020B0604020202020204" pitchFamily="34" charset="0"/>
              </a:rPr>
              <a:t> </a:t>
            </a:r>
            <a:r>
              <a:rPr lang="en-US" sz="800" dirty="0" err="1">
                <a:cs typeface="Arial" panose="020B0604020202020204" pitchFamily="34" charset="0"/>
              </a:rPr>
              <a:t>pe</a:t>
            </a:r>
            <a:r>
              <a:rPr lang="en-US" sz="800" spc="-4" dirty="0">
                <a:cs typeface="Arial" panose="020B0604020202020204" pitchFamily="34" charset="0"/>
              </a:rPr>
              <a:t> </a:t>
            </a:r>
            <a:r>
              <a:rPr lang="en-US" sz="800" spc="-4" dirty="0" err="1">
                <a:cs typeface="Arial" panose="020B0604020202020204" pitchFamily="34" charset="0"/>
              </a:rPr>
              <a:t>co</a:t>
            </a:r>
            <a:r>
              <a:rPr lang="en-US" sz="800" dirty="0" err="1">
                <a:cs typeface="Arial" panose="020B0604020202020204" pitchFamily="34" charset="0"/>
              </a:rPr>
              <a:t>p</a:t>
            </a:r>
            <a:r>
              <a:rPr lang="en-US" sz="800" spc="-4" dirty="0" err="1">
                <a:cs typeface="Arial" panose="020B0604020202020204" pitchFamily="34" charset="0"/>
              </a:rPr>
              <a:t>i</a:t>
            </a:r>
            <a:r>
              <a:rPr lang="en-US" sz="800" dirty="0" err="1">
                <a:cs typeface="Arial" panose="020B0604020202020204" pitchFamily="34" charset="0"/>
              </a:rPr>
              <a:t>i</a:t>
            </a:r>
            <a:r>
              <a:rPr lang="en-US" sz="800" spc="19" dirty="0">
                <a:cs typeface="Arial" panose="020B0604020202020204" pitchFamily="34" charset="0"/>
              </a:rPr>
              <a:t> </a:t>
            </a:r>
            <a:r>
              <a:rPr lang="en-US" sz="800" dirty="0">
                <a:cs typeface="Arial" panose="020B0604020202020204" pitchFamily="34" charset="0"/>
              </a:rPr>
              <a:t>a </a:t>
            </a:r>
            <a:r>
              <a:rPr lang="en-US" sz="800" spc="-4" dirty="0" err="1">
                <a:cs typeface="Arial" panose="020B0604020202020204" pitchFamily="34" charset="0"/>
              </a:rPr>
              <a:t>î</a:t>
            </a:r>
            <a:r>
              <a:rPr lang="en-US" sz="800" dirty="0" err="1">
                <a:cs typeface="Arial" panose="020B0604020202020204" pitchFamily="34" charset="0"/>
              </a:rPr>
              <a:t>nvă</a:t>
            </a:r>
            <a:r>
              <a:rPr lang="en-US" sz="800" spc="-4" dirty="0" err="1">
                <a:cs typeface="Arial" panose="020B0604020202020204" pitchFamily="34" charset="0"/>
              </a:rPr>
              <a:t>ț</a:t>
            </a:r>
            <a:r>
              <a:rPr lang="en-US" sz="800" dirty="0" err="1">
                <a:cs typeface="Arial" panose="020B0604020202020204" pitchFamily="34" charset="0"/>
              </a:rPr>
              <a:t>a</a:t>
            </a:r>
            <a:r>
              <a:rPr lang="en-US" sz="800" spc="9" dirty="0">
                <a:cs typeface="Arial" panose="020B0604020202020204" pitchFamily="34" charset="0"/>
              </a:rPr>
              <a:t> </a:t>
            </a:r>
            <a:r>
              <a:rPr lang="en-US" sz="800" dirty="0" err="1">
                <a:cs typeface="Arial" panose="020B0604020202020204" pitchFamily="34" charset="0"/>
              </a:rPr>
              <a:t>să</a:t>
            </a:r>
            <a:r>
              <a:rPr lang="en-US" sz="800" dirty="0">
                <a:cs typeface="Arial" panose="020B0604020202020204" pitchFamily="34" charset="0"/>
              </a:rPr>
              <a:t> </a:t>
            </a:r>
            <a:r>
              <a:rPr lang="en-US" sz="800" spc="4" dirty="0" err="1">
                <a:cs typeface="Arial" panose="020B0604020202020204" pitchFamily="34" charset="0"/>
              </a:rPr>
              <a:t>m</a:t>
            </a:r>
            <a:r>
              <a:rPr lang="en-US" sz="800" spc="-4" dirty="0" err="1">
                <a:cs typeface="Arial" panose="020B0604020202020204" pitchFamily="34" charset="0"/>
              </a:rPr>
              <a:t>e</a:t>
            </a:r>
            <a:r>
              <a:rPr lang="en-US" sz="800" dirty="0" err="1">
                <a:cs typeface="Arial" panose="020B0604020202020204" pitchFamily="34" charset="0"/>
              </a:rPr>
              <a:t>a</a:t>
            </a:r>
            <a:r>
              <a:rPr lang="en-US" sz="800" spc="-4" dirty="0" err="1">
                <a:cs typeface="Arial" panose="020B0604020202020204" pitchFamily="34" charset="0"/>
              </a:rPr>
              <a:t>r</a:t>
            </a:r>
            <a:r>
              <a:rPr lang="en-US" sz="800" spc="4" dirty="0" err="1">
                <a:cs typeface="Arial" panose="020B0604020202020204" pitchFamily="34" charset="0"/>
              </a:rPr>
              <a:t>g</a:t>
            </a:r>
            <a:r>
              <a:rPr lang="en-US" sz="800" dirty="0" err="1">
                <a:cs typeface="Arial" panose="020B0604020202020204" pitchFamily="34" charset="0"/>
              </a:rPr>
              <a:t>ă</a:t>
            </a:r>
            <a:r>
              <a:rPr lang="en-US" sz="800" spc="-9"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g</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i</a:t>
            </a:r>
            <a:r>
              <a:rPr lang="en-US" sz="800" dirty="0">
                <a:cs typeface="Arial" panose="020B0604020202020204" pitchFamily="34" charset="0"/>
              </a:rPr>
              <a:t>.</a:t>
            </a:r>
          </a:p>
          <a:p>
            <a:pPr marL="19175" marR="4585" algn="just">
              <a:lnSpc>
                <a:spcPts val="960"/>
              </a:lnSpc>
            </a:pPr>
            <a:r>
              <a:rPr lang="en-US" sz="800" dirty="0">
                <a:cs typeface="Arial" panose="020B0604020202020204" pitchFamily="34" charset="0"/>
              </a:rPr>
              <a:t>2.</a:t>
            </a:r>
            <a:r>
              <a:rPr lang="en-US" sz="800" spc="59" dirty="0">
                <a:cs typeface="Arial" panose="020B0604020202020204" pitchFamily="34" charset="0"/>
              </a:rPr>
              <a:t> </a:t>
            </a:r>
            <a:r>
              <a:rPr lang="en-US" sz="800" dirty="0" err="1">
                <a:cs typeface="Arial" panose="020B0604020202020204" pitchFamily="34" charset="0"/>
              </a:rPr>
              <a:t>Îna</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te</a:t>
            </a:r>
            <a:r>
              <a:rPr lang="en-US" sz="800" dirty="0" err="1">
                <a:cs typeface="Arial" panose="020B0604020202020204" pitchFamily="34" charset="0"/>
              </a:rPr>
              <a:t>a</a:t>
            </a:r>
            <a:r>
              <a:rPr lang="en-US" sz="800" spc="69" dirty="0">
                <a:cs typeface="Arial" panose="020B0604020202020204" pitchFamily="34" charset="0"/>
              </a:rPr>
              <a:t> </a:t>
            </a:r>
            <a:r>
              <a:rPr lang="en-US" sz="800" dirty="0" err="1">
                <a:cs typeface="Arial" panose="020B0604020202020204" pitchFamily="34" charset="0"/>
              </a:rPr>
              <a:t>u</a:t>
            </a:r>
            <a:r>
              <a:rPr lang="en-US" sz="800" spc="4" dirty="0" err="1">
                <a:cs typeface="Arial" panose="020B0604020202020204" pitchFamily="34" charset="0"/>
              </a:rPr>
              <a:t>ti</a:t>
            </a:r>
            <a:r>
              <a:rPr lang="en-US" sz="800" spc="-4" dirty="0" err="1">
                <a:cs typeface="Arial" panose="020B0604020202020204" pitchFamily="34" charset="0"/>
              </a:rPr>
              <a:t>li</a:t>
            </a:r>
            <a:r>
              <a:rPr lang="en-US" sz="800" spc="4" dirty="0" err="1">
                <a:cs typeface="Arial" panose="020B0604020202020204" pitchFamily="34" charset="0"/>
              </a:rPr>
              <a:t>z</a:t>
            </a:r>
            <a:r>
              <a:rPr lang="en-US" sz="800" dirty="0" err="1">
                <a:cs typeface="Arial" panose="020B0604020202020204" pitchFamily="34" charset="0"/>
              </a:rPr>
              <a:t>ă</a:t>
            </a:r>
            <a:r>
              <a:rPr lang="en-US" sz="800" spc="-4" dirty="0" err="1">
                <a:cs typeface="Arial" panose="020B0604020202020204" pitchFamily="34" charset="0"/>
              </a:rPr>
              <a:t>r</a:t>
            </a:r>
            <a:r>
              <a:rPr lang="en-US" sz="800" spc="4" dirty="0" err="1">
                <a:cs typeface="Arial" panose="020B0604020202020204" pitchFamily="34" charset="0"/>
              </a:rPr>
              <a:t>i</a:t>
            </a:r>
            <a:r>
              <a:rPr lang="en-US" sz="800" dirty="0" err="1">
                <a:cs typeface="Arial" panose="020B0604020202020204" pitchFamily="34" charset="0"/>
              </a:rPr>
              <a:t>i</a:t>
            </a:r>
            <a:r>
              <a:rPr lang="en-US" sz="800" spc="69" dirty="0">
                <a:cs typeface="Arial" panose="020B0604020202020204" pitchFamily="34" charset="0"/>
              </a:rPr>
              <a:t> </a:t>
            </a:r>
            <a:r>
              <a:rPr lang="en-US" sz="800" spc="-4" dirty="0" err="1">
                <a:cs typeface="Arial" panose="020B0604020202020204" pitchFamily="34" charset="0"/>
              </a:rPr>
              <a:t>i</a:t>
            </a:r>
            <a:r>
              <a:rPr lang="en-US" sz="800" spc="9" dirty="0" err="1">
                <a:cs typeface="Arial" panose="020B0604020202020204" pitchFamily="34" charset="0"/>
              </a:rPr>
              <a:t>n</a:t>
            </a:r>
            <a:r>
              <a:rPr lang="en-US" sz="800" spc="-4" dirty="0" err="1">
                <a:cs typeface="Arial" panose="020B0604020202020204" pitchFamily="34" charset="0"/>
              </a:rPr>
              <a:t>iț</a:t>
            </a:r>
            <a:r>
              <a:rPr lang="en-US" sz="800" spc="4" dirty="0" err="1">
                <a:cs typeface="Arial" panose="020B0604020202020204" pitchFamily="34" charset="0"/>
              </a:rPr>
              <a:t>i</a:t>
            </a:r>
            <a:r>
              <a:rPr lang="en-US" sz="800" dirty="0" err="1">
                <a:cs typeface="Arial" panose="020B0604020202020204" pitchFamily="34" charset="0"/>
              </a:rPr>
              <a:t>a</a:t>
            </a:r>
            <a:r>
              <a:rPr lang="en-US" sz="800" spc="4" dirty="0" err="1">
                <a:cs typeface="Arial" panose="020B0604020202020204" pitchFamily="34" charset="0"/>
              </a:rPr>
              <a:t>l</a:t>
            </a:r>
            <a:r>
              <a:rPr lang="en-US" sz="800" dirty="0" err="1">
                <a:cs typeface="Arial" panose="020B0604020202020204" pitchFamily="34" charset="0"/>
              </a:rPr>
              <a:t>e</a:t>
            </a:r>
            <a:r>
              <a:rPr lang="en-US" sz="800" spc="69" dirty="0">
                <a:cs typeface="Arial" panose="020B0604020202020204" pitchFamily="34" charset="0"/>
              </a:rPr>
              <a:t> </a:t>
            </a:r>
            <a:r>
              <a:rPr lang="en-US" sz="800" dirty="0">
                <a:cs typeface="Arial" panose="020B0604020202020204" pitchFamily="34" charset="0"/>
              </a:rPr>
              <a:t>a</a:t>
            </a:r>
            <a:r>
              <a:rPr lang="en-US" sz="800" spc="6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ro</a:t>
            </a:r>
            <a:r>
              <a:rPr lang="en-US" sz="800" spc="9" dirty="0" err="1">
                <a:cs typeface="Arial" panose="020B0604020202020204" pitchFamily="34" charset="0"/>
              </a:rPr>
              <a:t>d</a:t>
            </a:r>
            <a:r>
              <a:rPr lang="en-US" sz="800" dirty="0" err="1">
                <a:cs typeface="Arial" panose="020B0604020202020204" pitchFamily="34" charset="0"/>
              </a:rPr>
              <a:t>u</a:t>
            </a:r>
            <a:r>
              <a:rPr lang="en-US" sz="800" spc="9" dirty="0" err="1">
                <a:cs typeface="Arial" panose="020B0604020202020204" pitchFamily="34" charset="0"/>
              </a:rPr>
              <a:t>s</a:t>
            </a:r>
            <a:r>
              <a:rPr lang="en-US" sz="800" dirty="0" err="1">
                <a:cs typeface="Arial" panose="020B0604020202020204" pitchFamily="34" charset="0"/>
              </a:rPr>
              <a:t>u</a:t>
            </a:r>
            <a:r>
              <a:rPr lang="en-US" sz="800" spc="-4" dirty="0" err="1">
                <a:cs typeface="Arial" panose="020B0604020202020204" pitchFamily="34" charset="0"/>
              </a:rPr>
              <a:t>l</a:t>
            </a:r>
            <a:r>
              <a:rPr lang="en-US" sz="800" spc="9" dirty="0" err="1">
                <a:cs typeface="Arial" panose="020B0604020202020204" pitchFamily="34" charset="0"/>
              </a:rPr>
              <a:t>u</a:t>
            </a:r>
            <a:r>
              <a:rPr lang="en-US" sz="800" spc="-4" dirty="0" err="1">
                <a:cs typeface="Arial" panose="020B0604020202020204" pitchFamily="34" charset="0"/>
              </a:rPr>
              <a:t>i</a:t>
            </a:r>
            <a:r>
              <a:rPr lang="en-US" sz="800" dirty="0">
                <a:cs typeface="Arial" panose="020B0604020202020204" pitchFamily="34" charset="0"/>
              </a:rPr>
              <a:t>,</a:t>
            </a:r>
            <a:r>
              <a:rPr lang="en-US" sz="800" spc="79" dirty="0">
                <a:cs typeface="Arial" panose="020B0604020202020204" pitchFamily="34" charset="0"/>
              </a:rPr>
              <a:t> </a:t>
            </a:r>
            <a:r>
              <a:rPr lang="en-US" sz="800" dirty="0" err="1">
                <a:cs typeface="Arial" panose="020B0604020202020204" pitchFamily="34" charset="0"/>
              </a:rPr>
              <a:t>vă</a:t>
            </a:r>
            <a:r>
              <a:rPr lang="en-US" sz="800" spc="69" dirty="0">
                <a:cs typeface="Arial" panose="020B0604020202020204" pitchFamily="34" charset="0"/>
              </a:rPr>
              <a:t> </a:t>
            </a:r>
            <a:r>
              <a:rPr lang="en-US" sz="800" spc="-4" dirty="0" err="1">
                <a:cs typeface="Arial" panose="020B0604020202020204" pitchFamily="34" charset="0"/>
              </a:rPr>
              <a:t>r</a:t>
            </a:r>
            <a:r>
              <a:rPr lang="en-US" sz="800" dirty="0" err="1">
                <a:cs typeface="Arial" panose="020B0604020202020204" pitchFamily="34" charset="0"/>
              </a:rPr>
              <a:t>u</a:t>
            </a:r>
            <a:r>
              <a:rPr lang="en-US" sz="800" spc="4" dirty="0" err="1">
                <a:cs typeface="Arial" panose="020B0604020202020204" pitchFamily="34" charset="0"/>
              </a:rPr>
              <a:t>g</a:t>
            </a:r>
            <a:r>
              <a:rPr lang="en-US" sz="800" dirty="0" err="1">
                <a:cs typeface="Arial" panose="020B0604020202020204" pitchFamily="34" charset="0"/>
              </a:rPr>
              <a:t>ăm</a:t>
            </a:r>
            <a:r>
              <a:rPr lang="en-US" sz="800" spc="79" dirty="0">
                <a:cs typeface="Arial" panose="020B0604020202020204" pitchFamily="34" charset="0"/>
              </a:rPr>
              <a:t> </a:t>
            </a:r>
            <a:r>
              <a:rPr lang="en-US" sz="800" dirty="0">
                <a:cs typeface="Arial" panose="020B0604020202020204" pitchFamily="34" charset="0"/>
              </a:rPr>
              <a:t>a</a:t>
            </a:r>
            <a:r>
              <a:rPr lang="en-US" sz="800" spc="69" dirty="0">
                <a:cs typeface="Arial" panose="020B0604020202020204" pitchFamily="34" charset="0"/>
              </a:rPr>
              <a:t> </a:t>
            </a:r>
            <a:r>
              <a:rPr lang="en-US" sz="800" dirty="0" err="1">
                <a:cs typeface="Arial" panose="020B0604020202020204" pitchFamily="34" charset="0"/>
              </a:rPr>
              <a:t>v</a:t>
            </a:r>
            <a:r>
              <a:rPr lang="en-US" sz="800" spc="-4" dirty="0" err="1">
                <a:cs typeface="Arial" panose="020B0604020202020204" pitchFamily="34" charset="0"/>
              </a:rPr>
              <a:t>eri</a:t>
            </a:r>
            <a:r>
              <a:rPr lang="en-US" sz="800" spc="4" dirty="0" err="1">
                <a:cs typeface="Arial" panose="020B0604020202020204" pitchFamily="34" charset="0"/>
              </a:rPr>
              <a:t>f</a:t>
            </a:r>
            <a:r>
              <a:rPr lang="en-US" sz="800" spc="-4" dirty="0" err="1">
                <a:cs typeface="Arial" panose="020B0604020202020204" pitchFamily="34" charset="0"/>
              </a:rPr>
              <a:t>ic</a:t>
            </a:r>
            <a:r>
              <a:rPr lang="en-US" sz="800" dirty="0" err="1">
                <a:cs typeface="Arial" panose="020B0604020202020204" pitchFamily="34" charset="0"/>
              </a:rPr>
              <a:t>a</a:t>
            </a:r>
            <a:r>
              <a:rPr lang="en-US" sz="800" spc="69" dirty="0">
                <a:cs typeface="Arial" panose="020B0604020202020204" pitchFamily="34" charset="0"/>
              </a:rPr>
              <a:t> </a:t>
            </a:r>
            <a:r>
              <a:rPr lang="en-US" sz="800" dirty="0" err="1">
                <a:cs typeface="Arial" panose="020B0604020202020204" pitchFamily="34" charset="0"/>
              </a:rPr>
              <a:t>da</a:t>
            </a:r>
            <a:r>
              <a:rPr lang="en-US" sz="800" spc="4" dirty="0" err="1">
                <a:cs typeface="Arial" panose="020B0604020202020204" pitchFamily="34" charset="0"/>
              </a:rPr>
              <a:t>c</a:t>
            </a:r>
            <a:r>
              <a:rPr lang="en-US" sz="800" dirty="0" err="1">
                <a:cs typeface="Arial" panose="020B0604020202020204" pitchFamily="34" charset="0"/>
              </a:rPr>
              <a:t>ă</a:t>
            </a:r>
            <a:r>
              <a:rPr lang="en-US" sz="800" spc="69" dirty="0">
                <a:cs typeface="Arial" panose="020B0604020202020204" pitchFamily="34" charset="0"/>
              </a:rPr>
              <a:t> </a:t>
            </a:r>
            <a:r>
              <a:rPr lang="en-US" sz="800" spc="-4" dirty="0" err="1">
                <a:cs typeface="Arial" panose="020B0604020202020204" pitchFamily="34" charset="0"/>
              </a:rPr>
              <a:t>to</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spc="7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ie</a:t>
            </a:r>
            <a:r>
              <a:rPr lang="en-US" sz="800" spc="9" dirty="0" err="1">
                <a:cs typeface="Arial" panose="020B0604020202020204" pitchFamily="34" charset="0"/>
              </a:rPr>
              <a:t>s</a:t>
            </a:r>
            <a:r>
              <a:rPr lang="en-US" sz="800" spc="-4" dirty="0" err="1">
                <a:cs typeface="Arial" panose="020B0604020202020204" pitchFamily="34" charset="0"/>
              </a:rPr>
              <a:t>e</a:t>
            </a:r>
            <a:r>
              <a:rPr lang="en-US" sz="800" spc="4" dirty="0" err="1">
                <a:cs typeface="Arial" panose="020B0604020202020204" pitchFamily="34" charset="0"/>
              </a:rPr>
              <a:t>l</a:t>
            </a:r>
            <a:r>
              <a:rPr lang="en-US" sz="800" dirty="0" err="1">
                <a:cs typeface="Arial" panose="020B0604020202020204" pitchFamily="34" charset="0"/>
              </a:rPr>
              <a:t>e</a:t>
            </a:r>
            <a:r>
              <a:rPr lang="en-US" sz="800" spc="69" dirty="0">
                <a:cs typeface="Arial" panose="020B0604020202020204" pitchFamily="34" charset="0"/>
              </a:rPr>
              <a:t> </a:t>
            </a:r>
            <a:r>
              <a:rPr lang="en-US" sz="800" dirty="0" err="1">
                <a:cs typeface="Arial" panose="020B0604020202020204" pitchFamily="34" charset="0"/>
              </a:rPr>
              <a:t>sunt</a:t>
            </a:r>
            <a:r>
              <a:rPr lang="en-US" sz="800" spc="64" dirty="0">
                <a:cs typeface="Arial" panose="020B0604020202020204" pitchFamily="34" charset="0"/>
              </a:rPr>
              <a:t> </a:t>
            </a:r>
            <a:r>
              <a:rPr lang="en-US" sz="800" spc="9" dirty="0">
                <a:cs typeface="Arial" panose="020B0604020202020204" pitchFamily="34" charset="0"/>
              </a:rPr>
              <a:t>b</a:t>
            </a:r>
            <a:r>
              <a:rPr lang="en-US" sz="800" spc="-4" dirty="0">
                <a:cs typeface="Arial" panose="020B0604020202020204" pitchFamily="34" charset="0"/>
              </a:rPr>
              <a:t>i</a:t>
            </a:r>
            <a:r>
              <a:rPr lang="en-US" sz="800" dirty="0">
                <a:cs typeface="Arial" panose="020B0604020202020204" pitchFamily="34" charset="0"/>
              </a:rPr>
              <a:t>ne </a:t>
            </a:r>
            <a:r>
              <a:rPr lang="en-US" sz="800" spc="-4" dirty="0">
                <a:cs typeface="Arial" panose="020B0604020202020204" pitchFamily="34" charset="0"/>
              </a:rPr>
              <a:t>fi</a:t>
            </a:r>
            <a:r>
              <a:rPr lang="en-US" sz="800" dirty="0">
                <a:cs typeface="Arial" panose="020B0604020202020204" pitchFamily="34" charset="0"/>
              </a:rPr>
              <a:t>xa</a:t>
            </a:r>
            <a:r>
              <a:rPr lang="en-US" sz="800" spc="-4" dirty="0">
                <a:cs typeface="Arial" panose="020B0604020202020204" pitchFamily="34" charset="0"/>
              </a:rPr>
              <a:t>t</a:t>
            </a:r>
            <a:r>
              <a:rPr lang="en-US" sz="800" dirty="0">
                <a:cs typeface="Arial" panose="020B0604020202020204" pitchFamily="34" charset="0"/>
              </a:rPr>
              <a:t>e</a:t>
            </a:r>
            <a:r>
              <a:rPr lang="en-US" sz="800" spc="19" dirty="0">
                <a:cs typeface="Arial" panose="020B0604020202020204" pitchFamily="34" charset="0"/>
              </a:rPr>
              <a:t> </a:t>
            </a:r>
            <a:r>
              <a:rPr lang="en-US" sz="800" dirty="0" err="1">
                <a:cs typeface="Arial" panose="020B0604020202020204" pitchFamily="34" charset="0"/>
              </a:rPr>
              <a:t>și</a:t>
            </a:r>
            <a:r>
              <a:rPr lang="en-US" sz="800" spc="-4" dirty="0">
                <a:cs typeface="Arial" panose="020B0604020202020204" pitchFamily="34" charset="0"/>
              </a:rPr>
              <a:t> </a:t>
            </a:r>
            <a:r>
              <a:rPr lang="en-US" sz="800" dirty="0" err="1">
                <a:cs typeface="Arial" panose="020B0604020202020204" pitchFamily="34" charset="0"/>
              </a:rPr>
              <a:t>da</a:t>
            </a:r>
            <a:r>
              <a:rPr lang="en-US" sz="800" spc="-4" dirty="0" err="1">
                <a:cs typeface="Arial" panose="020B0604020202020204" pitchFamily="34" charset="0"/>
              </a:rPr>
              <a:t>c</a:t>
            </a:r>
            <a:r>
              <a:rPr lang="en-US" sz="800" dirty="0" err="1">
                <a:cs typeface="Arial" panose="020B0604020202020204" pitchFamily="34" charset="0"/>
              </a:rPr>
              <a:t>ă</a:t>
            </a:r>
            <a:r>
              <a:rPr lang="en-US" sz="800" spc="9" dirty="0">
                <a:cs typeface="Arial" panose="020B0604020202020204" pitchFamily="34" charset="0"/>
              </a:rPr>
              <a:t> </a:t>
            </a:r>
            <a:r>
              <a:rPr lang="en-US" sz="800" spc="-4" dirty="0" err="1">
                <a:cs typeface="Arial" panose="020B0604020202020204" pitchFamily="34" charset="0"/>
              </a:rPr>
              <a:t>ele</a:t>
            </a:r>
            <a:r>
              <a:rPr lang="en-US" sz="800" spc="4" dirty="0" err="1">
                <a:cs typeface="Arial" panose="020B0604020202020204" pitchFamily="34" charset="0"/>
              </a:rPr>
              <a:t>m</a:t>
            </a:r>
            <a:r>
              <a:rPr lang="en-US" sz="800" spc="-4" dirty="0" err="1">
                <a:cs typeface="Arial" panose="020B0604020202020204" pitchFamily="34" charset="0"/>
              </a:rPr>
              <a:t>e</a:t>
            </a:r>
            <a:r>
              <a:rPr lang="en-US" sz="800" dirty="0" err="1">
                <a:cs typeface="Arial" panose="020B0604020202020204" pitchFamily="34" charset="0"/>
              </a:rPr>
              <a:t>n</a:t>
            </a:r>
            <a:r>
              <a:rPr lang="en-US" sz="800" spc="-4" dirty="0" err="1">
                <a:cs typeface="Arial" panose="020B0604020202020204" pitchFamily="34" charset="0"/>
              </a:rPr>
              <a:t>tel</a:t>
            </a:r>
            <a:r>
              <a:rPr lang="en-US" sz="800" dirty="0" err="1">
                <a:cs typeface="Arial" panose="020B0604020202020204" pitchFamily="34" charset="0"/>
              </a:rPr>
              <a:t>e</a:t>
            </a:r>
            <a:r>
              <a:rPr lang="en-US" sz="800" spc="24" dirty="0">
                <a:cs typeface="Arial" panose="020B0604020202020204" pitchFamily="34" charset="0"/>
              </a:rPr>
              <a:t> </a:t>
            </a:r>
            <a:r>
              <a:rPr lang="en-US" sz="800" dirty="0">
                <a:cs typeface="Arial" panose="020B0604020202020204" pitchFamily="34" charset="0"/>
              </a:rPr>
              <a:t>de</a:t>
            </a:r>
            <a:r>
              <a:rPr lang="en-US" sz="800" spc="-4"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tr</a:t>
            </a:r>
            <a:r>
              <a:rPr lang="en-US" sz="800" dirty="0" err="1">
                <a:cs typeface="Arial" panose="020B0604020202020204" pitchFamily="34" charset="0"/>
              </a:rPr>
              <a:t>ân</a:t>
            </a:r>
            <a:r>
              <a:rPr lang="en-US" sz="800" spc="4" dirty="0" err="1">
                <a:cs typeface="Arial" panose="020B0604020202020204" pitchFamily="34" charset="0"/>
              </a:rPr>
              <a:t>g</a:t>
            </a:r>
            <a:r>
              <a:rPr lang="en-US" sz="800" spc="-4" dirty="0" err="1">
                <a:cs typeface="Arial" panose="020B0604020202020204" pitchFamily="34" charset="0"/>
              </a:rPr>
              <a:t>er</a:t>
            </a:r>
            <a:r>
              <a:rPr lang="en-US" sz="800" dirty="0" err="1">
                <a:cs typeface="Arial" panose="020B0604020202020204" pitchFamily="34" charset="0"/>
              </a:rPr>
              <a:t>e</a:t>
            </a:r>
            <a:r>
              <a:rPr lang="en-US" sz="800" dirty="0">
                <a:cs typeface="Arial" panose="020B0604020202020204" pitchFamily="34" charset="0"/>
              </a:rPr>
              <a:t> </a:t>
            </a:r>
            <a:r>
              <a:rPr lang="en-US" sz="800" dirty="0" err="1">
                <a:cs typeface="Arial" panose="020B0604020202020204" pitchFamily="34" charset="0"/>
              </a:rPr>
              <a:t>sunt</a:t>
            </a:r>
            <a:r>
              <a:rPr lang="en-US" sz="800" spc="-4" dirty="0">
                <a:cs typeface="Arial" panose="020B0604020202020204" pitchFamily="34" charset="0"/>
              </a:rPr>
              <a:t> </a:t>
            </a:r>
            <a:r>
              <a:rPr lang="en-US" sz="800" dirty="0">
                <a:cs typeface="Arial" panose="020B0604020202020204" pitchFamily="34" charset="0"/>
              </a:rPr>
              <a:t>b</a:t>
            </a:r>
            <a:r>
              <a:rPr lang="en-US" sz="800" spc="-4" dirty="0">
                <a:cs typeface="Arial" panose="020B0604020202020204" pitchFamily="34" charset="0"/>
              </a:rPr>
              <a:t>i</a:t>
            </a:r>
            <a:r>
              <a:rPr lang="en-US" sz="800" dirty="0">
                <a:cs typeface="Arial" panose="020B0604020202020204" pitchFamily="34" charset="0"/>
              </a:rPr>
              <a:t>ne</a:t>
            </a:r>
            <a:r>
              <a:rPr lang="en-US" sz="800" spc="19"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tr</a:t>
            </a:r>
            <a:r>
              <a:rPr lang="en-US" sz="800" dirty="0" err="1">
                <a:cs typeface="Arial" panose="020B0604020202020204" pitchFamily="34" charset="0"/>
              </a:rPr>
              <a:t>âns</a:t>
            </a:r>
            <a:r>
              <a:rPr lang="en-US" sz="800" spc="-4" dirty="0" err="1">
                <a:cs typeface="Arial" panose="020B0604020202020204" pitchFamily="34" charset="0"/>
              </a:rPr>
              <a:t>e</a:t>
            </a:r>
            <a:r>
              <a:rPr lang="en-US" sz="800" dirty="0">
                <a:cs typeface="Arial" panose="020B0604020202020204" pitchFamily="34" charset="0"/>
              </a:rPr>
              <a:t>.</a:t>
            </a:r>
          </a:p>
          <a:p>
            <a:pPr marL="19175" marR="4991" algn="just">
              <a:lnSpc>
                <a:spcPts val="960"/>
              </a:lnSpc>
            </a:pPr>
            <a:r>
              <a:rPr lang="en-US" sz="800" dirty="0">
                <a:cs typeface="Arial" panose="020B0604020202020204" pitchFamily="34" charset="0"/>
              </a:rPr>
              <a:t>3.</a:t>
            </a:r>
            <a:r>
              <a:rPr lang="en-US" sz="800" spc="-9" dirty="0">
                <a:cs typeface="Arial" panose="020B0604020202020204" pitchFamily="34" charset="0"/>
              </a:rPr>
              <a:t> </a:t>
            </a:r>
            <a:r>
              <a:rPr lang="en-US" sz="800" dirty="0" err="1">
                <a:cs typeface="Arial" panose="020B0604020202020204" pitchFamily="34" charset="0"/>
              </a:rPr>
              <a:t>V</a:t>
            </a:r>
            <a:r>
              <a:rPr lang="en-US" sz="800" spc="-4" dirty="0" err="1">
                <a:cs typeface="Arial" panose="020B0604020202020204" pitchFamily="34" charset="0"/>
              </a:rPr>
              <a:t>eri</a:t>
            </a:r>
            <a:r>
              <a:rPr lang="en-US" sz="800" spc="4" dirty="0" err="1">
                <a:cs typeface="Arial" panose="020B0604020202020204" pitchFamily="34" charset="0"/>
              </a:rPr>
              <a:t>f</a:t>
            </a:r>
            <a:r>
              <a:rPr lang="en-US" sz="800" spc="-4" dirty="0" err="1">
                <a:cs typeface="Arial" panose="020B0604020202020204" pitchFamily="34" charset="0"/>
              </a:rPr>
              <a:t>ic</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spc="-4" dirty="0">
                <a:cs typeface="Arial" panose="020B0604020202020204" pitchFamily="34" charset="0"/>
              </a:rPr>
              <a:t> </a:t>
            </a:r>
            <a:r>
              <a:rPr lang="en-US" sz="800" spc="-4" dirty="0" err="1">
                <a:cs typeface="Arial" panose="020B0604020202020204" pitchFamily="34" charset="0"/>
              </a:rPr>
              <a:t>re</a:t>
            </a:r>
            <a:r>
              <a:rPr lang="en-US" sz="800" spc="4" dirty="0" err="1">
                <a:cs typeface="Arial" panose="020B0604020202020204" pitchFamily="34" charset="0"/>
              </a:rPr>
              <a:t>g</a:t>
            </a:r>
            <a:r>
              <a:rPr lang="en-US" sz="800" dirty="0" err="1">
                <a:cs typeface="Arial" panose="020B0604020202020204" pitchFamily="34" charset="0"/>
              </a:rPr>
              <a:t>u</a:t>
            </a:r>
            <a:r>
              <a:rPr lang="en-US" sz="800" spc="4" dirty="0" err="1">
                <a:cs typeface="Arial" panose="020B0604020202020204" pitchFamily="34" charset="0"/>
              </a:rPr>
              <a:t>l</a:t>
            </a:r>
            <a:r>
              <a:rPr lang="en-US" sz="800" dirty="0" err="1">
                <a:cs typeface="Arial" panose="020B0604020202020204" pitchFamily="34" charset="0"/>
              </a:rPr>
              <a:t>at</a:t>
            </a:r>
            <a:r>
              <a:rPr lang="en-US" sz="800" spc="-4"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t</a:t>
            </a:r>
            <a:r>
              <a:rPr lang="en-US" sz="800" dirty="0" err="1">
                <a:cs typeface="Arial" panose="020B0604020202020204" pitchFamily="34" charset="0"/>
              </a:rPr>
              <a:t>a</a:t>
            </a:r>
            <a:r>
              <a:rPr lang="en-US" sz="800" spc="-4" dirty="0" err="1">
                <a:cs typeface="Arial" panose="020B0604020202020204" pitchFamily="34" charset="0"/>
              </a:rPr>
              <a:t>re</a:t>
            </a:r>
            <a:r>
              <a:rPr lang="en-US" sz="800" dirty="0" err="1">
                <a:cs typeface="Arial" panose="020B0604020202020204" pitchFamily="34" charset="0"/>
              </a:rPr>
              <a:t>a</a:t>
            </a:r>
            <a:r>
              <a:rPr lang="en-US" sz="800" spc="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i</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e</a:t>
            </a:r>
            <a:r>
              <a:rPr lang="en-US" sz="800" spc="-4" dirty="0" err="1">
                <a:cs typeface="Arial" panose="020B0604020202020204" pitchFamily="34" charset="0"/>
              </a:rPr>
              <a:t>lo</a:t>
            </a:r>
            <a:r>
              <a:rPr lang="en-US" sz="800" dirty="0" err="1">
                <a:cs typeface="Arial" panose="020B0604020202020204" pitchFamily="34" charset="0"/>
              </a:rPr>
              <a:t>r</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ri</a:t>
            </a:r>
            <a:r>
              <a:rPr lang="en-US" sz="800" dirty="0" err="1">
                <a:cs typeface="Arial" panose="020B0604020202020204" pitchFamily="34" charset="0"/>
              </a:rPr>
              <a:t>n</a:t>
            </a:r>
            <a:r>
              <a:rPr lang="en-US" sz="800" spc="-4" dirty="0" err="1">
                <a:cs typeface="Arial" panose="020B0604020202020204" pitchFamily="34" charset="0"/>
              </a:rPr>
              <a:t>c</a:t>
            </a:r>
            <a:r>
              <a:rPr lang="en-US" sz="800" spc="4" dirty="0" err="1">
                <a:cs typeface="Arial" panose="020B0604020202020204" pitchFamily="34" charset="0"/>
              </a:rPr>
              <a:t>i</a:t>
            </a:r>
            <a:r>
              <a:rPr lang="en-US" sz="800" dirty="0" err="1">
                <a:cs typeface="Arial" panose="020B0604020202020204" pitchFamily="34" charset="0"/>
              </a:rPr>
              <a:t>pa</a:t>
            </a:r>
            <a:r>
              <a:rPr lang="en-US" sz="800" spc="4" dirty="0" err="1">
                <a:cs typeface="Arial" panose="020B0604020202020204" pitchFamily="34" charset="0"/>
              </a:rPr>
              <a:t>l</a:t>
            </a:r>
            <a:r>
              <a:rPr lang="en-US" sz="800" dirty="0" err="1">
                <a:cs typeface="Arial" panose="020B0604020202020204" pitchFamily="34" charset="0"/>
              </a:rPr>
              <a:t>e</a:t>
            </a:r>
            <a:r>
              <a:rPr lang="en-US" sz="800" dirty="0">
                <a:cs typeface="Arial" panose="020B0604020202020204" pitchFamily="34" charset="0"/>
              </a:rPr>
              <a:t> </a:t>
            </a:r>
            <a:r>
              <a:rPr lang="en-US" sz="800" dirty="0" err="1">
                <a:cs typeface="Arial" panose="020B0604020202020204" pitchFamily="34" charset="0"/>
              </a:rPr>
              <a:t>și</a:t>
            </a:r>
            <a:r>
              <a:rPr lang="en-US" sz="800" spc="4" dirty="0">
                <a:cs typeface="Arial" panose="020B0604020202020204" pitchFamily="34" charset="0"/>
              </a:rPr>
              <a:t> </a:t>
            </a:r>
            <a:r>
              <a:rPr lang="en-US" sz="800" dirty="0">
                <a:cs typeface="Arial" panose="020B0604020202020204" pitchFamily="34" charset="0"/>
              </a:rPr>
              <a:t>a </a:t>
            </a:r>
            <a:r>
              <a:rPr lang="en-US" sz="800" spc="4" dirty="0" err="1">
                <a:cs typeface="Arial" panose="020B0604020202020204" pitchFamily="34" charset="0"/>
              </a:rPr>
              <a:t>m</a:t>
            </a:r>
            <a:r>
              <a:rPr lang="en-US" sz="800" spc="-4" dirty="0" err="1">
                <a:cs typeface="Arial" panose="020B0604020202020204" pitchFamily="34" charset="0"/>
              </a:rPr>
              <a:t>ec</a:t>
            </a:r>
            <a:r>
              <a:rPr lang="en-US" sz="800" dirty="0" err="1">
                <a:cs typeface="Arial" panose="020B0604020202020204" pitchFamily="34" charset="0"/>
              </a:rPr>
              <a:t>a</a:t>
            </a:r>
            <a:r>
              <a:rPr lang="en-US" sz="800" spc="9" dirty="0" err="1">
                <a:cs typeface="Arial" panose="020B0604020202020204" pitchFamily="34" charset="0"/>
              </a:rPr>
              <a:t>n</a:t>
            </a:r>
            <a:r>
              <a:rPr lang="en-US" sz="800" spc="-4" dirty="0" err="1">
                <a:cs typeface="Arial" panose="020B0604020202020204" pitchFamily="34" charset="0"/>
              </a:rPr>
              <a:t>i</a:t>
            </a:r>
            <a:r>
              <a:rPr lang="en-US" sz="800" dirty="0" err="1">
                <a:cs typeface="Arial" panose="020B0604020202020204" pitchFamily="34" charset="0"/>
              </a:rPr>
              <a:t>s</a:t>
            </a:r>
            <a:r>
              <a:rPr lang="en-US" sz="800" spc="4" dirty="0" err="1">
                <a:cs typeface="Arial" panose="020B0604020202020204" pitchFamily="34" charset="0"/>
              </a:rPr>
              <a:t>m</a:t>
            </a:r>
            <a:r>
              <a:rPr lang="en-US" sz="800" spc="-4" dirty="0" err="1">
                <a:cs typeface="Arial" panose="020B0604020202020204" pitchFamily="34" charset="0"/>
              </a:rPr>
              <a:t>elo</a:t>
            </a:r>
            <a:r>
              <a:rPr lang="en-US" sz="800" dirty="0" err="1">
                <a:cs typeface="Arial" panose="020B0604020202020204" pitchFamily="34" charset="0"/>
              </a:rPr>
              <a:t>r</a:t>
            </a:r>
            <a:r>
              <a:rPr lang="en-US" sz="800" spc="9" dirty="0">
                <a:cs typeface="Arial" panose="020B0604020202020204" pitchFamily="34" charset="0"/>
              </a:rPr>
              <a:t> </a:t>
            </a:r>
            <a:r>
              <a:rPr lang="en-US" sz="800" dirty="0">
                <a:cs typeface="Arial" panose="020B0604020202020204" pitchFamily="34" charset="0"/>
              </a:rPr>
              <a:t>de</a:t>
            </a:r>
            <a:r>
              <a:rPr lang="en-US" sz="800" spc="-4" dirty="0">
                <a:cs typeface="Arial" panose="020B0604020202020204" pitchFamily="34" charset="0"/>
              </a:rPr>
              <a:t> </a:t>
            </a:r>
            <a:r>
              <a:rPr lang="en-US" sz="800" spc="9" dirty="0" err="1">
                <a:cs typeface="Arial" panose="020B0604020202020204" pitchFamily="34" charset="0"/>
              </a:rPr>
              <a:t>b</a:t>
            </a:r>
            <a:r>
              <a:rPr lang="en-US" sz="800" spc="-4" dirty="0" err="1">
                <a:cs typeface="Arial" panose="020B0604020202020204" pitchFamily="34" charset="0"/>
              </a:rPr>
              <a:t>l</a:t>
            </a:r>
            <a:r>
              <a:rPr lang="en-US" sz="800" spc="4" dirty="0" err="1">
                <a:cs typeface="Arial" panose="020B0604020202020204" pitchFamily="34" charset="0"/>
              </a:rPr>
              <a:t>o</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e</a:t>
            </a:r>
            <a:r>
              <a:rPr lang="en-US" sz="800" dirty="0" err="1">
                <a:cs typeface="Arial" panose="020B0604020202020204" pitchFamily="34" charset="0"/>
              </a:rPr>
              <a:t>n</a:t>
            </a:r>
            <a:r>
              <a:rPr lang="en-US" sz="800" spc="-4" dirty="0" err="1">
                <a:cs typeface="Arial" panose="020B0604020202020204" pitchFamily="34" charset="0"/>
              </a:rPr>
              <a:t>tr</a:t>
            </a:r>
            <a:r>
              <a:rPr lang="en-US" sz="800" dirty="0" err="1">
                <a:cs typeface="Arial" panose="020B0604020202020204" pitchFamily="34" charset="0"/>
              </a:rPr>
              <a:t>u</a:t>
            </a:r>
            <a:r>
              <a:rPr lang="en-US" sz="800" spc="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rez</a:t>
            </a:r>
            <a:r>
              <a:rPr lang="en-US" sz="800" spc="4" dirty="0" err="1">
                <a:cs typeface="Arial" panose="020B0604020202020204" pitchFamily="34" charset="0"/>
              </a:rPr>
              <a:t>e</a:t>
            </a:r>
            <a:r>
              <a:rPr lang="en-US" sz="800" dirty="0" err="1">
                <a:cs typeface="Arial" panose="020B0604020202020204" pitchFamily="34" charset="0"/>
              </a:rPr>
              <a:t>n</a:t>
            </a:r>
            <a:r>
              <a:rPr lang="en-US" sz="800" spc="-4" dirty="0" err="1">
                <a:cs typeface="Arial" panose="020B0604020202020204" pitchFamily="34" charset="0"/>
              </a:rPr>
              <a:t>ț</a:t>
            </a:r>
            <a:r>
              <a:rPr lang="en-US" sz="800" dirty="0" err="1">
                <a:cs typeface="Arial" panose="020B0604020202020204" pitchFamily="34" charset="0"/>
              </a:rPr>
              <a:t>a</a:t>
            </a:r>
            <a:r>
              <a:rPr lang="en-US" sz="800" dirty="0">
                <a:cs typeface="Arial" panose="020B0604020202020204" pitchFamily="34" charset="0"/>
              </a:rPr>
              <a:t> </a:t>
            </a:r>
            <a:r>
              <a:rPr lang="en-US" sz="800" dirty="0" err="1">
                <a:cs typeface="Arial" panose="020B0604020202020204" pitchFamily="34" charset="0"/>
              </a:rPr>
              <a:t>un</a:t>
            </a:r>
            <a:r>
              <a:rPr lang="en-US" sz="800" spc="-4" dirty="0" err="1">
                <a:cs typeface="Arial" panose="020B0604020202020204" pitchFamily="34" charset="0"/>
              </a:rPr>
              <a:t>o</a:t>
            </a:r>
            <a:r>
              <a:rPr lang="en-US" sz="800" dirty="0" err="1">
                <a:cs typeface="Arial" panose="020B0604020202020204" pitchFamily="34" charset="0"/>
              </a:rPr>
              <a:t>r</a:t>
            </a:r>
            <a:r>
              <a:rPr lang="en-US" sz="800" spc="69" dirty="0">
                <a:cs typeface="Arial" panose="020B0604020202020204" pitchFamily="34" charset="0"/>
              </a:rPr>
              <a:t> </a:t>
            </a:r>
            <a:r>
              <a:rPr lang="en-US" sz="800" spc="9" dirty="0" err="1">
                <a:cs typeface="Arial" panose="020B0604020202020204" pitchFamily="34" charset="0"/>
              </a:rPr>
              <a:t>p</a:t>
            </a:r>
            <a:r>
              <a:rPr lang="en-US" sz="800" spc="-4" dirty="0" err="1">
                <a:cs typeface="Arial" panose="020B0604020202020204" pitchFamily="34" charset="0"/>
              </a:rPr>
              <a:t>ie</a:t>
            </a:r>
            <a:r>
              <a:rPr lang="en-US" sz="800" spc="9" dirty="0" err="1">
                <a:cs typeface="Arial" panose="020B0604020202020204" pitchFamily="34" charset="0"/>
              </a:rPr>
              <a:t>s</a:t>
            </a:r>
            <a:r>
              <a:rPr lang="en-US" sz="800" dirty="0" err="1">
                <a:cs typeface="Arial" panose="020B0604020202020204" pitchFamily="34" charset="0"/>
              </a:rPr>
              <a:t>e</a:t>
            </a:r>
            <a:r>
              <a:rPr lang="en-US" sz="800" spc="79" dirty="0">
                <a:cs typeface="Arial" panose="020B0604020202020204" pitchFamily="34" charset="0"/>
              </a:rPr>
              <a:t> </a:t>
            </a:r>
            <a:r>
              <a:rPr lang="en-US" sz="800" spc="-4" dirty="0" err="1">
                <a:cs typeface="Arial" panose="020B0604020202020204" pitchFamily="34" charset="0"/>
              </a:rPr>
              <a:t>fr</a:t>
            </a:r>
            <a:r>
              <a:rPr lang="en-US" sz="800" dirty="0" err="1">
                <a:cs typeface="Arial" panose="020B0604020202020204" pitchFamily="34" charset="0"/>
              </a:rPr>
              <a:t>ân</a:t>
            </a:r>
            <a:r>
              <a:rPr lang="en-US" sz="800" spc="-4" dirty="0" err="1">
                <a:cs typeface="Arial" panose="020B0604020202020204" pitchFamily="34" charset="0"/>
              </a:rPr>
              <a:t>te</a:t>
            </a:r>
            <a:r>
              <a:rPr lang="en-US" sz="800" dirty="0">
                <a:cs typeface="Arial" panose="020B0604020202020204" pitchFamily="34" charset="0"/>
              </a:rPr>
              <a:t>,</a:t>
            </a:r>
            <a:r>
              <a:rPr lang="en-US" sz="800" spc="74" dirty="0">
                <a:cs typeface="Arial" panose="020B0604020202020204" pitchFamily="34" charset="0"/>
              </a:rPr>
              <a:t> </a:t>
            </a:r>
            <a:r>
              <a:rPr lang="en-US" sz="800" spc="-4" dirty="0" err="1">
                <a:cs typeface="Arial" panose="020B0604020202020204" pitchFamily="34" charset="0"/>
              </a:rPr>
              <a:t>r</a:t>
            </a:r>
            <a:r>
              <a:rPr lang="en-US" sz="800" spc="9" dirty="0" err="1">
                <a:cs typeface="Arial" panose="020B0604020202020204" pitchFamily="34" charset="0"/>
              </a:rPr>
              <a:t>u</a:t>
            </a:r>
            <a:r>
              <a:rPr lang="en-US" sz="800" dirty="0" err="1">
                <a:cs typeface="Arial" panose="020B0604020202020204" pitchFamily="34" charset="0"/>
              </a:rPr>
              <a:t>p</a:t>
            </a:r>
            <a:r>
              <a:rPr lang="en-US" sz="800" spc="-4" dirty="0" err="1">
                <a:cs typeface="Arial" panose="020B0604020202020204" pitchFamily="34" charset="0"/>
              </a:rPr>
              <a:t>t</a:t>
            </a:r>
            <a:r>
              <a:rPr lang="en-US" sz="800" dirty="0" err="1">
                <a:cs typeface="Arial" panose="020B0604020202020204" pitchFamily="34" charset="0"/>
              </a:rPr>
              <a:t>e</a:t>
            </a:r>
            <a:r>
              <a:rPr lang="en-US" sz="800" spc="69" dirty="0">
                <a:cs typeface="Arial" panose="020B0604020202020204" pitchFamily="34" charset="0"/>
              </a:rPr>
              <a:t> </a:t>
            </a:r>
            <a:r>
              <a:rPr lang="en-US" sz="800" dirty="0" err="1">
                <a:cs typeface="Arial" panose="020B0604020202020204" pitchFamily="34" charset="0"/>
              </a:rPr>
              <a:t>s</a:t>
            </a:r>
            <a:r>
              <a:rPr lang="en-US" sz="800" spc="9" dirty="0" err="1">
                <a:cs typeface="Arial" panose="020B0604020202020204" pitchFamily="34" charset="0"/>
              </a:rPr>
              <a:t>a</a:t>
            </a:r>
            <a:r>
              <a:rPr lang="en-US" sz="800" dirty="0" err="1">
                <a:cs typeface="Arial" panose="020B0604020202020204" pitchFamily="34" charset="0"/>
              </a:rPr>
              <a:t>u</a:t>
            </a:r>
            <a:r>
              <a:rPr lang="en-US" sz="800" spc="69"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spc="-4" dirty="0" err="1">
                <a:cs typeface="Arial" panose="020B0604020202020204" pitchFamily="34" charset="0"/>
              </a:rPr>
              <a:t>f</a:t>
            </a:r>
            <a:r>
              <a:rPr lang="en-US" sz="800" spc="4" dirty="0" err="1">
                <a:cs typeface="Arial" panose="020B0604020202020204" pitchFamily="34" charset="0"/>
              </a:rPr>
              <a:t>e</a:t>
            </a:r>
            <a:r>
              <a:rPr lang="en-US" sz="800" spc="-4" dirty="0" err="1">
                <a:cs typeface="Arial" panose="020B0604020202020204" pitchFamily="34" charset="0"/>
              </a:rPr>
              <a:t>ct</a:t>
            </a:r>
            <a:r>
              <a:rPr lang="en-US" sz="800" spc="9"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dirty="0">
                <a:cs typeface="Arial" panose="020B0604020202020204" pitchFamily="34" charset="0"/>
              </a:rPr>
              <a:t>.</a:t>
            </a:r>
            <a:r>
              <a:rPr lang="en-US" sz="800" spc="74" dirty="0">
                <a:cs typeface="Arial" panose="020B0604020202020204" pitchFamily="34" charset="0"/>
              </a:rPr>
              <a:t> </a:t>
            </a:r>
            <a:r>
              <a:rPr lang="en-US" sz="800" dirty="0">
                <a:cs typeface="Arial" panose="020B0604020202020204" pitchFamily="34" charset="0"/>
              </a:rPr>
              <a:t>La</a:t>
            </a:r>
            <a:r>
              <a:rPr lang="en-US" sz="800" spc="69" dirty="0">
                <a:cs typeface="Arial" panose="020B0604020202020204" pitchFamily="34" charset="0"/>
              </a:rPr>
              <a:t> </a:t>
            </a:r>
            <a:r>
              <a:rPr lang="en-US" sz="800" spc="-4" dirty="0" err="1">
                <a:cs typeface="Arial" panose="020B0604020202020204" pitchFamily="34" charset="0"/>
              </a:rPr>
              <a:t>co</a:t>
            </a:r>
            <a:r>
              <a:rPr lang="en-US" sz="800" dirty="0" err="1">
                <a:cs typeface="Arial" panose="020B0604020202020204" pitchFamily="34" charset="0"/>
              </a:rPr>
              <a:t>ns</a:t>
            </a:r>
            <a:r>
              <a:rPr lang="en-US" sz="800" spc="-4" dirty="0" err="1">
                <a:cs typeface="Arial" panose="020B0604020202020204" pitchFamily="34" charset="0"/>
              </a:rPr>
              <a:t>t</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a</a:t>
            </a:r>
            <a:r>
              <a:rPr lang="en-US" sz="800" spc="4" dirty="0" err="1">
                <a:cs typeface="Arial" panose="020B0604020202020204" pitchFamily="34" charset="0"/>
              </a:rPr>
              <a:t>r</a:t>
            </a:r>
            <a:r>
              <a:rPr lang="en-US" sz="800" spc="-4" dirty="0" err="1">
                <a:cs typeface="Arial" panose="020B0604020202020204" pitchFamily="34" charset="0"/>
              </a:rPr>
              <a:t>e</a:t>
            </a:r>
            <a:r>
              <a:rPr lang="en-US" sz="800" dirty="0" err="1">
                <a:cs typeface="Arial" panose="020B0604020202020204" pitchFamily="34" charset="0"/>
              </a:rPr>
              <a:t>a</a:t>
            </a:r>
            <a:r>
              <a:rPr lang="en-US" sz="800" spc="69" dirty="0">
                <a:cs typeface="Arial" panose="020B0604020202020204" pitchFamily="34" charset="0"/>
              </a:rPr>
              <a:t> </a:t>
            </a:r>
            <a:r>
              <a:rPr lang="en-US" sz="800" spc="9" dirty="0" err="1">
                <a:cs typeface="Arial" panose="020B0604020202020204" pitchFamily="34" charset="0"/>
              </a:rPr>
              <a:t>u</a:t>
            </a:r>
            <a:r>
              <a:rPr lang="en-US" sz="800" dirty="0" err="1">
                <a:cs typeface="Arial" panose="020B0604020202020204" pitchFamily="34" charset="0"/>
              </a:rPr>
              <a:t>n</a:t>
            </a:r>
            <a:r>
              <a:rPr lang="en-US" sz="800" spc="4" dirty="0" err="1">
                <a:cs typeface="Arial" panose="020B0604020202020204" pitchFamily="34" charset="0"/>
              </a:rPr>
              <a:t>e</a:t>
            </a:r>
            <a:r>
              <a:rPr lang="en-US" sz="800" dirty="0" err="1">
                <a:cs typeface="Arial" panose="020B0604020202020204" pitchFamily="34" charset="0"/>
              </a:rPr>
              <a:t>i</a:t>
            </a:r>
            <a:r>
              <a:rPr lang="en-US" sz="800" spc="69"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ef</a:t>
            </a:r>
            <a:r>
              <a:rPr lang="en-US" sz="800" spc="-4" dirty="0" err="1">
                <a:cs typeface="Arial" panose="020B0604020202020204" pitchFamily="34" charset="0"/>
              </a:rPr>
              <a:t>ecț</a:t>
            </a:r>
            <a:r>
              <a:rPr lang="en-US" sz="800" spc="4" dirty="0" err="1">
                <a:cs typeface="Arial" panose="020B0604020202020204" pitchFamily="34" charset="0"/>
              </a:rPr>
              <a:t>i</a:t>
            </a:r>
            <a:r>
              <a:rPr lang="en-US" sz="800" dirty="0" err="1">
                <a:cs typeface="Arial" panose="020B0604020202020204" pitchFamily="34" charset="0"/>
              </a:rPr>
              <a:t>u</a:t>
            </a:r>
            <a:r>
              <a:rPr lang="en-US" sz="800" spc="9" dirty="0" err="1">
                <a:cs typeface="Arial" panose="020B0604020202020204" pitchFamily="34" charset="0"/>
              </a:rPr>
              <a:t>n</a:t>
            </a:r>
            <a:r>
              <a:rPr lang="en-US" sz="800" spc="-4" dirty="0" err="1">
                <a:cs typeface="Arial" panose="020B0604020202020204" pitchFamily="34" charset="0"/>
              </a:rPr>
              <a:t>i</a:t>
            </a:r>
            <a:r>
              <a:rPr lang="en-US" sz="800" dirty="0">
                <a:cs typeface="Arial" panose="020B0604020202020204" pitchFamily="34" charset="0"/>
              </a:rPr>
              <a:t>,</a:t>
            </a:r>
            <a:r>
              <a:rPr lang="en-US" sz="800" spc="79" dirty="0">
                <a:cs typeface="Arial" panose="020B0604020202020204" pitchFamily="34" charset="0"/>
              </a:rPr>
              <a:t> </a:t>
            </a:r>
            <a:r>
              <a:rPr lang="en-US" sz="800" dirty="0" err="1">
                <a:cs typeface="Arial" panose="020B0604020202020204" pitchFamily="34" charset="0"/>
              </a:rPr>
              <a:t>vă</a:t>
            </a:r>
            <a:r>
              <a:rPr lang="en-US" sz="800" spc="69" dirty="0">
                <a:cs typeface="Arial" panose="020B0604020202020204" pitchFamily="34" charset="0"/>
              </a:rPr>
              <a:t> </a:t>
            </a:r>
            <a:r>
              <a:rPr lang="en-US" sz="800" spc="-4" dirty="0" err="1">
                <a:cs typeface="Arial" panose="020B0604020202020204" pitchFamily="34" charset="0"/>
              </a:rPr>
              <a:t>r</a:t>
            </a:r>
            <a:r>
              <a:rPr lang="en-US" sz="800" dirty="0" err="1">
                <a:cs typeface="Arial" panose="020B0604020202020204" pitchFamily="34" charset="0"/>
              </a:rPr>
              <a:t>u</a:t>
            </a:r>
            <a:r>
              <a:rPr lang="en-US" sz="800" spc="4" dirty="0" err="1">
                <a:cs typeface="Arial" panose="020B0604020202020204" pitchFamily="34" charset="0"/>
              </a:rPr>
              <a:t>g</a:t>
            </a:r>
            <a:r>
              <a:rPr lang="en-US" sz="800" dirty="0" err="1">
                <a:cs typeface="Arial" panose="020B0604020202020204" pitchFamily="34" charset="0"/>
              </a:rPr>
              <a:t>ăm</a:t>
            </a:r>
            <a:r>
              <a:rPr lang="en-US" sz="800" spc="79" dirty="0">
                <a:cs typeface="Arial" panose="020B0604020202020204" pitchFamily="34" charset="0"/>
              </a:rPr>
              <a:t> </a:t>
            </a:r>
            <a:r>
              <a:rPr lang="en-US" sz="800" dirty="0">
                <a:cs typeface="Arial" panose="020B0604020202020204" pitchFamily="34" charset="0"/>
              </a:rPr>
              <a:t>a</a:t>
            </a:r>
            <a:r>
              <a:rPr lang="en-US" sz="800" spc="69"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spc="-4" dirty="0" err="1">
                <a:cs typeface="Arial" panose="020B0604020202020204" pitchFamily="34" charset="0"/>
              </a:rPr>
              <a:t>cet</a:t>
            </a:r>
            <a:r>
              <a:rPr lang="en-US" sz="800" dirty="0" err="1">
                <a:cs typeface="Arial" panose="020B0604020202020204" pitchFamily="34" charset="0"/>
              </a:rPr>
              <a:t>a</a:t>
            </a:r>
            <a:r>
              <a:rPr lang="en-US" sz="800" dirty="0">
                <a:cs typeface="Arial" panose="020B0604020202020204" pitchFamily="34" charset="0"/>
              </a:rPr>
              <a:t> </a:t>
            </a:r>
            <a:r>
              <a:rPr lang="en-US" sz="800" dirty="0" err="1">
                <a:cs typeface="Arial" panose="020B0604020202020204" pitchFamily="34" charset="0"/>
              </a:rPr>
              <a:t>u</a:t>
            </a:r>
            <a:r>
              <a:rPr lang="en-US" sz="800" spc="-4" dirty="0" err="1">
                <a:cs typeface="Arial" panose="020B0604020202020204" pitchFamily="34" charset="0"/>
              </a:rPr>
              <a:t>t</a:t>
            </a:r>
            <a:r>
              <a:rPr lang="en-US" sz="800" spc="4" dirty="0" err="1">
                <a:cs typeface="Arial" panose="020B0604020202020204" pitchFamily="34" charset="0"/>
              </a:rPr>
              <a:t>i</a:t>
            </a:r>
            <a:r>
              <a:rPr lang="en-US" sz="800" spc="-4" dirty="0" err="1">
                <a:cs typeface="Arial" panose="020B0604020202020204" pitchFamily="34" charset="0"/>
              </a:rPr>
              <a:t>liz</a:t>
            </a:r>
            <a:r>
              <a:rPr lang="en-US" sz="800" dirty="0" err="1">
                <a:cs typeface="Arial" panose="020B0604020202020204" pitchFamily="34" charset="0"/>
              </a:rPr>
              <a:t>a</a:t>
            </a:r>
            <a:r>
              <a:rPr lang="en-US" sz="800" spc="4" dirty="0" err="1">
                <a:cs typeface="Arial" panose="020B0604020202020204" pitchFamily="34" charset="0"/>
              </a:rPr>
              <a:t>r</a:t>
            </a:r>
            <a:r>
              <a:rPr lang="en-US" sz="800" spc="-4" dirty="0" err="1">
                <a:cs typeface="Arial" panose="020B0604020202020204" pitchFamily="34" charset="0"/>
              </a:rPr>
              <a:t>e</a:t>
            </a:r>
            <a:r>
              <a:rPr lang="en-US" sz="800" dirty="0" err="1">
                <a:cs typeface="Arial" panose="020B0604020202020204" pitchFamily="34" charset="0"/>
              </a:rPr>
              <a:t>a</a:t>
            </a:r>
            <a:r>
              <a:rPr lang="en-US" sz="800" spc="3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spc="4" dirty="0" err="1">
                <a:cs typeface="Arial" panose="020B0604020202020204" pitchFamily="34" charset="0"/>
              </a:rPr>
              <a:t>m</a:t>
            </a:r>
            <a:r>
              <a:rPr lang="en-US" sz="800" spc="-4" dirty="0" err="1">
                <a:cs typeface="Arial" panose="020B0604020202020204" pitchFamily="34" charset="0"/>
              </a:rPr>
              <a:t>er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a:t>
            </a:r>
            <a:r>
              <a:rPr lang="en-US" sz="800" spc="4" dirty="0" err="1">
                <a:cs typeface="Arial" panose="020B0604020202020204" pitchFamily="34" charset="0"/>
              </a:rPr>
              <a:t>l</a:t>
            </a:r>
            <a:r>
              <a:rPr lang="en-US" sz="800" dirty="0" err="1">
                <a:cs typeface="Arial" panose="020B0604020202020204" pitchFamily="34" charset="0"/>
              </a:rPr>
              <a:t>ui</a:t>
            </a:r>
            <a:r>
              <a:rPr lang="en-US" sz="800" spc="3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e</a:t>
            </a:r>
            <a:r>
              <a:rPr lang="en-US" sz="800" dirty="0" err="1">
                <a:cs typeface="Arial" panose="020B0604020202020204" pitchFamily="34" charset="0"/>
              </a:rPr>
              <a:t>n</a:t>
            </a:r>
            <a:r>
              <a:rPr lang="en-US" sz="800" spc="-4" dirty="0" err="1">
                <a:cs typeface="Arial" panose="020B0604020202020204" pitchFamily="34" charset="0"/>
              </a:rPr>
              <a:t>tr</a:t>
            </a:r>
            <a:r>
              <a:rPr lang="en-US" sz="800" dirty="0" err="1">
                <a:cs typeface="Arial" panose="020B0604020202020204" pitchFamily="34" charset="0"/>
              </a:rPr>
              <a:t>u</a:t>
            </a:r>
            <a:r>
              <a:rPr lang="en-US" sz="800" spc="34" dirty="0">
                <a:cs typeface="Arial" panose="020B0604020202020204" pitchFamily="34" charset="0"/>
              </a:rPr>
              <a:t> </a:t>
            </a:r>
            <a:r>
              <a:rPr lang="en-US" sz="800" dirty="0" err="1">
                <a:cs typeface="Arial" panose="020B0604020202020204" pitchFamily="34" charset="0"/>
              </a:rPr>
              <a:t>b</a:t>
            </a:r>
            <a:r>
              <a:rPr lang="en-US" sz="800" spc="4" dirty="0" err="1">
                <a:cs typeface="Arial" panose="020B0604020202020204" pitchFamily="34" charset="0"/>
              </a:rPr>
              <a:t>e</a:t>
            </a:r>
            <a:r>
              <a:rPr lang="en-US" sz="800" dirty="0" err="1">
                <a:cs typeface="Arial" panose="020B0604020202020204" pitchFamily="34" charset="0"/>
              </a:rPr>
              <a:t>b</a:t>
            </a:r>
            <a:r>
              <a:rPr lang="en-US" sz="800" spc="-4" dirty="0" err="1">
                <a:cs typeface="Arial" panose="020B0604020202020204" pitchFamily="34" charset="0"/>
              </a:rPr>
              <a:t>e</a:t>
            </a:r>
            <a:r>
              <a:rPr lang="en-US" sz="800" spc="4" dirty="0" err="1">
                <a:cs typeface="Arial" panose="020B0604020202020204" pitchFamily="34" charset="0"/>
              </a:rPr>
              <a:t>l</a:t>
            </a:r>
            <a:r>
              <a:rPr lang="en-US" sz="800" dirty="0" err="1">
                <a:cs typeface="Arial" panose="020B0604020202020204" pitchFamily="34" charset="0"/>
              </a:rPr>
              <a:t>uși</a:t>
            </a:r>
            <a:r>
              <a:rPr lang="en-US" sz="800" spc="34" dirty="0">
                <a:cs typeface="Arial" panose="020B0604020202020204" pitchFamily="34" charset="0"/>
              </a:rPr>
              <a:t> </a:t>
            </a:r>
            <a:r>
              <a:rPr lang="en-US" sz="800" spc="9" dirty="0" err="1">
                <a:cs typeface="Arial" panose="020B0604020202020204" pitchFamily="34" charset="0"/>
              </a:rPr>
              <a:t>p</a:t>
            </a:r>
            <a:r>
              <a:rPr lang="en-US" sz="800" dirty="0" err="1">
                <a:cs typeface="Arial" panose="020B0604020202020204" pitchFamily="34" charset="0"/>
              </a:rPr>
              <a:t>ână</a:t>
            </a:r>
            <a:r>
              <a:rPr lang="en-US" sz="800" spc="34" dirty="0">
                <a:cs typeface="Arial" panose="020B0604020202020204" pitchFamily="34" charset="0"/>
              </a:rPr>
              <a:t> </a:t>
            </a:r>
            <a:r>
              <a:rPr lang="en-US" sz="800" spc="4" dirty="0">
                <a:cs typeface="Arial" panose="020B0604020202020204" pitchFamily="34" charset="0"/>
              </a:rPr>
              <a:t>l</a:t>
            </a:r>
            <a:r>
              <a:rPr lang="en-US" sz="800" dirty="0">
                <a:cs typeface="Arial" panose="020B0604020202020204" pitchFamily="34" charset="0"/>
              </a:rPr>
              <a:t>a</a:t>
            </a:r>
            <a:r>
              <a:rPr lang="en-US" sz="800" spc="34" dirty="0">
                <a:cs typeface="Arial" panose="020B0604020202020204" pitchFamily="34" charset="0"/>
              </a:rPr>
              <a:t> </a:t>
            </a:r>
            <a:r>
              <a:rPr lang="en-US" sz="800" spc="-4" dirty="0" err="1">
                <a:cs typeface="Arial" panose="020B0604020202020204" pitchFamily="34" charset="0"/>
              </a:rPr>
              <a:t>î</a:t>
            </a:r>
            <a:r>
              <a:rPr lang="en-US" sz="800" spc="9" dirty="0" err="1">
                <a:cs typeface="Arial" panose="020B0604020202020204" pitchFamily="34" charset="0"/>
              </a:rPr>
              <a:t>n</a:t>
            </a:r>
            <a:r>
              <a:rPr lang="en-US" sz="800" spc="-4" dirty="0" err="1">
                <a:cs typeface="Arial" panose="020B0604020202020204" pitchFamily="34" charset="0"/>
              </a:rPr>
              <a:t>lo</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ir</a:t>
            </a:r>
            <a:r>
              <a:rPr lang="en-US" sz="800" spc="4" dirty="0" err="1">
                <a:cs typeface="Arial" panose="020B0604020202020204" pitchFamily="34" charset="0"/>
              </a:rPr>
              <a:t>e</a:t>
            </a:r>
            <a:r>
              <a:rPr lang="en-US" sz="800" dirty="0" err="1">
                <a:cs typeface="Arial" panose="020B0604020202020204" pitchFamily="34" charset="0"/>
              </a:rPr>
              <a:t>a</a:t>
            </a:r>
            <a:r>
              <a:rPr lang="en-US" sz="800" spc="3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i</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e</a:t>
            </a:r>
            <a:r>
              <a:rPr lang="en-US" sz="800" dirty="0" err="1">
                <a:cs typeface="Arial" panose="020B0604020202020204" pitchFamily="34" charset="0"/>
              </a:rPr>
              <a:t>i</a:t>
            </a:r>
            <a:r>
              <a:rPr lang="en-US" sz="800" spc="34"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spc="-4" dirty="0" err="1">
                <a:cs typeface="Arial" panose="020B0604020202020204" pitchFamily="34" charset="0"/>
              </a:rPr>
              <a:t>fe</a:t>
            </a:r>
            <a:r>
              <a:rPr lang="en-US" sz="800" spc="4" dirty="0" err="1">
                <a:cs typeface="Arial" panose="020B0604020202020204" pitchFamily="34" charset="0"/>
              </a:rPr>
              <a:t>c</a:t>
            </a:r>
            <a:r>
              <a:rPr lang="en-US" sz="800" spc="-4" dirty="0" err="1">
                <a:cs typeface="Arial" panose="020B0604020202020204" pitchFamily="34" charset="0"/>
              </a:rPr>
              <a:t>t</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dirty="0">
                <a:cs typeface="Arial" panose="020B0604020202020204" pitchFamily="34" charset="0"/>
              </a:rPr>
              <a:t>.</a:t>
            </a:r>
            <a:r>
              <a:rPr lang="en-US" sz="800" spc="34" dirty="0">
                <a:cs typeface="Arial" panose="020B0604020202020204" pitchFamily="34" charset="0"/>
              </a:rPr>
              <a:t> </a:t>
            </a:r>
            <a:r>
              <a:rPr lang="en-US" sz="800" dirty="0">
                <a:cs typeface="Arial" panose="020B0604020202020204" pitchFamily="34" charset="0"/>
              </a:rPr>
              <a:t>NU</a:t>
            </a:r>
            <a:r>
              <a:rPr lang="en-US" sz="800" spc="24" dirty="0">
                <a:cs typeface="Arial" panose="020B0604020202020204" pitchFamily="34" charset="0"/>
              </a:rPr>
              <a:t> </a:t>
            </a:r>
            <a:r>
              <a:rPr lang="en-US" sz="800" spc="-4" dirty="0" err="1">
                <a:cs typeface="Arial" panose="020B0604020202020204" pitchFamily="34" charset="0"/>
              </a:rPr>
              <a:t>re</a:t>
            </a:r>
            <a:r>
              <a:rPr lang="en-US" sz="800" dirty="0" err="1">
                <a:cs typeface="Arial" panose="020B0604020202020204" pitchFamily="34" charset="0"/>
              </a:rPr>
              <a:t>pa</a:t>
            </a:r>
            <a:r>
              <a:rPr lang="en-US" sz="800" spc="-4" dirty="0" err="1">
                <a:cs typeface="Arial" panose="020B0604020202020204" pitchFamily="34" charset="0"/>
              </a:rPr>
              <a:t>r</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g</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i</a:t>
            </a:r>
            <a:r>
              <a:rPr lang="en-US" sz="800" dirty="0">
                <a:cs typeface="Arial" panose="020B0604020202020204" pitchFamily="34" charset="0"/>
              </a:rPr>
              <a:t> </a:t>
            </a:r>
            <a:r>
              <a:rPr lang="en-US" sz="800" spc="105"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o</a:t>
            </a:r>
            <a:r>
              <a:rPr lang="en-US" sz="800" dirty="0" err="1">
                <a:cs typeface="Arial" panose="020B0604020202020204" pitchFamily="34" charset="0"/>
              </a:rPr>
              <a:t>du</a:t>
            </a:r>
            <a:r>
              <a:rPr lang="en-US" sz="800" spc="9" dirty="0" err="1">
                <a:cs typeface="Arial" panose="020B0604020202020204" pitchFamily="34" charset="0"/>
              </a:rPr>
              <a:t>s</a:t>
            </a:r>
            <a:r>
              <a:rPr lang="en-US" sz="800" dirty="0" err="1">
                <a:cs typeface="Arial" panose="020B0604020202020204" pitchFamily="34" charset="0"/>
              </a:rPr>
              <a:t>u</a:t>
            </a:r>
            <a:r>
              <a:rPr lang="en-US" sz="800" spc="-4" dirty="0" err="1">
                <a:cs typeface="Arial" panose="020B0604020202020204" pitchFamily="34" charset="0"/>
              </a:rPr>
              <a:t>l</a:t>
            </a:r>
            <a:r>
              <a:rPr lang="en-US" sz="800" dirty="0">
                <a:cs typeface="Arial" panose="020B0604020202020204" pitchFamily="34" charset="0"/>
              </a:rPr>
              <a:t>, </a:t>
            </a:r>
            <a:r>
              <a:rPr lang="en-US" sz="800" spc="110"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i </a:t>
            </a:r>
            <a:r>
              <a:rPr lang="en-US" sz="800" spc="100" dirty="0">
                <a:cs typeface="Arial" panose="020B0604020202020204" pitchFamily="34" charset="0"/>
              </a:rPr>
              <a:t> </a:t>
            </a:r>
            <a:r>
              <a:rPr lang="en-US" sz="800" spc="4" dirty="0" err="1">
                <a:cs typeface="Arial" panose="020B0604020202020204" pitchFamily="34" charset="0"/>
              </a:rPr>
              <a:t>c</a:t>
            </a:r>
            <a:r>
              <a:rPr lang="en-US" sz="800" spc="-4" dirty="0" err="1">
                <a:cs typeface="Arial" panose="020B0604020202020204" pitchFamily="34" charset="0"/>
              </a:rPr>
              <a:t>o</a:t>
            </a:r>
            <a:r>
              <a:rPr lang="en-US" sz="800" dirty="0" err="1">
                <a:cs typeface="Arial" panose="020B0604020202020204" pitchFamily="34" charset="0"/>
              </a:rPr>
              <a:t>n</a:t>
            </a:r>
            <a:r>
              <a:rPr lang="en-US" sz="800" spc="-4" dirty="0" err="1">
                <a:cs typeface="Arial" panose="020B0604020202020204" pitchFamily="34" charset="0"/>
              </a:rPr>
              <a:t>t</a:t>
            </a:r>
            <a:r>
              <a:rPr lang="en-US" sz="800" dirty="0" err="1">
                <a:cs typeface="Arial" panose="020B0604020202020204" pitchFamily="34" charset="0"/>
              </a:rPr>
              <a:t>a</a:t>
            </a:r>
            <a:r>
              <a:rPr lang="en-US" sz="800" spc="-4" dirty="0" err="1">
                <a:cs typeface="Arial" panose="020B0604020202020204" pitchFamily="34" charset="0"/>
              </a:rPr>
              <a:t>ct</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dirty="0">
                <a:cs typeface="Arial" panose="020B0604020202020204" pitchFamily="34" charset="0"/>
              </a:rPr>
              <a:t> </a:t>
            </a:r>
            <a:r>
              <a:rPr lang="en-US" sz="800" spc="105" dirty="0">
                <a:cs typeface="Arial" panose="020B0604020202020204" pitchFamily="34" charset="0"/>
              </a:rPr>
              <a:t> </a:t>
            </a:r>
            <a:r>
              <a:rPr lang="en-US" sz="800" dirty="0">
                <a:cs typeface="Arial" panose="020B0604020202020204" pitchFamily="34" charset="0"/>
              </a:rPr>
              <a:t>un </a:t>
            </a:r>
            <a:r>
              <a:rPr lang="en-US" sz="800" spc="115" dirty="0">
                <a:cs typeface="Arial" panose="020B0604020202020204" pitchFamily="34" charset="0"/>
              </a:rPr>
              <a:t> </a:t>
            </a:r>
            <a:r>
              <a:rPr lang="en-US" sz="800" dirty="0">
                <a:cs typeface="Arial" panose="020B0604020202020204" pitchFamily="34" charset="0"/>
              </a:rPr>
              <a:t>s</a:t>
            </a:r>
            <a:r>
              <a:rPr lang="en-US" sz="800" spc="-4" dirty="0">
                <a:cs typeface="Arial" panose="020B0604020202020204" pitchFamily="34" charset="0"/>
              </a:rPr>
              <a:t>er</a:t>
            </a:r>
            <a:r>
              <a:rPr lang="en-US" sz="800" dirty="0">
                <a:cs typeface="Arial" panose="020B0604020202020204" pitchFamily="34" charset="0"/>
              </a:rPr>
              <a:t>v</a:t>
            </a:r>
            <a:r>
              <a:rPr lang="en-US" sz="800" spc="-4" dirty="0">
                <a:cs typeface="Arial" panose="020B0604020202020204" pitchFamily="34" charset="0"/>
              </a:rPr>
              <a:t>i</a:t>
            </a:r>
            <a:r>
              <a:rPr lang="en-US" sz="800" spc="4" dirty="0">
                <a:cs typeface="Arial" panose="020B0604020202020204" pitchFamily="34" charset="0"/>
              </a:rPr>
              <a:t>c</a:t>
            </a:r>
            <a:r>
              <a:rPr lang="en-US" sz="800" dirty="0">
                <a:cs typeface="Arial" panose="020B0604020202020204" pitchFamily="34" charset="0"/>
              </a:rPr>
              <a:t>e </a:t>
            </a:r>
            <a:r>
              <a:rPr lang="en-US" sz="800" spc="105" dirty="0">
                <a:cs typeface="Arial" panose="020B0604020202020204" pitchFamily="34" charset="0"/>
              </a:rPr>
              <a:t> </a:t>
            </a:r>
            <a:r>
              <a:rPr lang="en-US" sz="800" dirty="0" err="1">
                <a:cs typeface="Arial" panose="020B0604020202020204" pitchFamily="34" charset="0"/>
              </a:rPr>
              <a:t>au</a:t>
            </a:r>
            <a:r>
              <a:rPr lang="en-US" sz="800" spc="-4" dirty="0" err="1">
                <a:cs typeface="Arial" panose="020B0604020202020204" pitchFamily="34" charset="0"/>
              </a:rPr>
              <a:t>to</a:t>
            </a:r>
            <a:r>
              <a:rPr lang="en-US" sz="800" spc="4" dirty="0" err="1">
                <a:cs typeface="Arial" panose="020B0604020202020204" pitchFamily="34" charset="0"/>
              </a:rPr>
              <a:t>r</a:t>
            </a:r>
            <a:r>
              <a:rPr lang="en-US" sz="800" spc="-4" dirty="0" err="1">
                <a:cs typeface="Arial" panose="020B0604020202020204" pitchFamily="34" charset="0"/>
              </a:rPr>
              <a:t>iz</a:t>
            </a:r>
            <a:r>
              <a:rPr lang="en-US" sz="800" dirty="0" err="1">
                <a:cs typeface="Arial" panose="020B0604020202020204" pitchFamily="34" charset="0"/>
              </a:rPr>
              <a:t>at</a:t>
            </a:r>
            <a:r>
              <a:rPr lang="en-US" sz="800" dirty="0">
                <a:cs typeface="Arial" panose="020B0604020202020204" pitchFamily="34" charset="0"/>
              </a:rPr>
              <a:t> </a:t>
            </a:r>
            <a:r>
              <a:rPr lang="en-US" sz="800" spc="100" dirty="0">
                <a:cs typeface="Arial" panose="020B0604020202020204" pitchFamily="34" charset="0"/>
              </a:rPr>
              <a:t> </a:t>
            </a:r>
            <a:r>
              <a:rPr lang="en-US" sz="800" dirty="0" err="1">
                <a:cs typeface="Arial" panose="020B0604020202020204" pitchFamily="34" charset="0"/>
              </a:rPr>
              <a:t>sau</a:t>
            </a:r>
            <a:r>
              <a:rPr lang="en-US" sz="800" dirty="0">
                <a:cs typeface="Arial" panose="020B0604020202020204" pitchFamily="34" charset="0"/>
              </a:rPr>
              <a:t> </a:t>
            </a:r>
            <a:r>
              <a:rPr lang="en-US" sz="800" spc="105" dirty="0">
                <a:cs typeface="Arial" panose="020B0604020202020204" pitchFamily="34" charset="0"/>
              </a:rPr>
              <a:t> </a:t>
            </a:r>
            <a:r>
              <a:rPr lang="en-US" sz="800" spc="-4" dirty="0" err="1">
                <a:cs typeface="Arial" panose="020B0604020202020204" pitchFamily="34" charset="0"/>
              </a:rPr>
              <a:t>co</a:t>
            </a:r>
            <a:r>
              <a:rPr lang="en-US" sz="800" spc="4" dirty="0" err="1">
                <a:cs typeface="Arial" panose="020B0604020202020204" pitchFamily="34" charset="0"/>
              </a:rPr>
              <a:t>m</a:t>
            </a:r>
            <a:r>
              <a:rPr lang="en-US" sz="800" spc="-4" dirty="0" err="1">
                <a:cs typeface="Arial" panose="020B0604020202020204" pitchFamily="34" charset="0"/>
              </a:rPr>
              <a:t>erc</a:t>
            </a:r>
            <a:r>
              <a:rPr lang="en-US" sz="800" spc="4" dirty="0" err="1">
                <a:cs typeface="Arial" panose="020B0604020202020204" pitchFamily="34" charset="0"/>
              </a:rPr>
              <a:t>i</a:t>
            </a:r>
            <a:r>
              <a:rPr lang="en-US" sz="800" dirty="0" err="1">
                <a:cs typeface="Arial" panose="020B0604020202020204" pitchFamily="34" charset="0"/>
              </a:rPr>
              <a:t>an</a:t>
            </a:r>
            <a:r>
              <a:rPr lang="en-US" sz="800" spc="-4" dirty="0" err="1">
                <a:cs typeface="Arial" panose="020B0604020202020204" pitchFamily="34" charset="0"/>
              </a:rPr>
              <a:t>t</a:t>
            </a:r>
            <a:r>
              <a:rPr lang="en-US" sz="800" spc="9" dirty="0" err="1">
                <a:cs typeface="Arial" panose="020B0604020202020204" pitchFamily="34" charset="0"/>
              </a:rPr>
              <a:t>u</a:t>
            </a:r>
            <a:r>
              <a:rPr lang="en-US" sz="800" dirty="0" err="1">
                <a:cs typeface="Arial" panose="020B0604020202020204" pitchFamily="34" charset="0"/>
              </a:rPr>
              <a:t>l</a:t>
            </a:r>
            <a:r>
              <a:rPr lang="en-US" sz="800" dirty="0">
                <a:cs typeface="Arial" panose="020B0604020202020204" pitchFamily="34" charset="0"/>
              </a:rPr>
              <a:t> </a:t>
            </a:r>
            <a:r>
              <a:rPr lang="en-US" sz="800" spc="115" dirty="0">
                <a:cs typeface="Arial" panose="020B0604020202020204" pitchFamily="34" charset="0"/>
              </a:rPr>
              <a:t> </a:t>
            </a:r>
            <a:r>
              <a:rPr lang="en-US" sz="800" dirty="0">
                <a:cs typeface="Arial" panose="020B0604020202020204" pitchFamily="34" charset="0"/>
              </a:rPr>
              <a:t>de </a:t>
            </a:r>
            <a:r>
              <a:rPr lang="en-US" sz="800" spc="100" dirty="0">
                <a:cs typeface="Arial" panose="020B0604020202020204" pitchFamily="34" charset="0"/>
              </a:rPr>
              <a:t> </a:t>
            </a:r>
            <a:r>
              <a:rPr lang="en-US" sz="800" spc="-4" dirty="0">
                <a:cs typeface="Arial" panose="020B0604020202020204" pitchFamily="34" charset="0"/>
              </a:rPr>
              <a:t>l</a:t>
            </a:r>
            <a:r>
              <a:rPr lang="en-US" sz="800" dirty="0">
                <a:cs typeface="Arial" panose="020B0604020202020204" pitchFamily="34" charset="0"/>
              </a:rPr>
              <a:t>a </a:t>
            </a:r>
            <a:r>
              <a:rPr lang="en-US" sz="800" spc="105"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a</a:t>
            </a:r>
            <a:r>
              <a:rPr lang="en-US" sz="800" spc="-4" dirty="0">
                <a:cs typeface="Arial" panose="020B0604020202020204" pitchFamily="34" charset="0"/>
              </a:rPr>
              <a:t>r</a:t>
            </a:r>
            <a:r>
              <a:rPr lang="en-US" sz="800" dirty="0">
                <a:cs typeface="Arial" panose="020B0604020202020204" pitchFamily="34" charset="0"/>
              </a:rPr>
              <a:t>e </a:t>
            </a:r>
            <a:r>
              <a:rPr lang="en-US" sz="800" spc="100"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c</a:t>
            </a:r>
            <a:r>
              <a:rPr lang="en-US" sz="800" dirty="0" err="1">
                <a:cs typeface="Arial" panose="020B0604020202020204" pitchFamily="34" charset="0"/>
              </a:rPr>
              <a:t>h</a:t>
            </a:r>
            <a:r>
              <a:rPr lang="en-US" sz="800" spc="-4" dirty="0" err="1">
                <a:cs typeface="Arial" panose="020B0604020202020204" pitchFamily="34" charset="0"/>
              </a:rPr>
              <a:t>izițio</a:t>
            </a:r>
            <a:r>
              <a:rPr lang="en-US" sz="800" dirty="0" err="1">
                <a:cs typeface="Arial" panose="020B0604020202020204" pitchFamily="34" charset="0"/>
              </a:rPr>
              <a:t>nat</a:t>
            </a:r>
            <a:r>
              <a:rPr lang="en-US" sz="800" spc="2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ro</a:t>
            </a:r>
            <a:r>
              <a:rPr lang="en-US" sz="800" dirty="0" err="1">
                <a:cs typeface="Arial" panose="020B0604020202020204" pitchFamily="34" charset="0"/>
              </a:rPr>
              <a:t>dusu</a:t>
            </a:r>
            <a:r>
              <a:rPr lang="en-US" sz="800" spc="-4" dirty="0" err="1">
                <a:cs typeface="Arial" panose="020B0604020202020204" pitchFamily="34" charset="0"/>
              </a:rPr>
              <a:t>l</a:t>
            </a:r>
            <a:r>
              <a:rPr lang="en-US" sz="800" dirty="0">
                <a:cs typeface="Arial" panose="020B0604020202020204" pitchFamily="34" charset="0"/>
              </a:rPr>
              <a:t>.</a:t>
            </a:r>
            <a:r>
              <a:rPr lang="en-US" sz="800" spc="25" dirty="0">
                <a:cs typeface="Arial" panose="020B0604020202020204" pitchFamily="34" charset="0"/>
              </a:rPr>
              <a:t> </a:t>
            </a:r>
            <a:r>
              <a:rPr lang="en-US" sz="800" dirty="0" err="1">
                <a:cs typeface="Arial" panose="020B0604020202020204" pitchFamily="34" charset="0"/>
              </a:rPr>
              <a:t>În</a:t>
            </a:r>
            <a:r>
              <a:rPr lang="en-US" sz="800"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az</a:t>
            </a:r>
            <a:r>
              <a:rPr lang="en-US" sz="800" spc="-4" dirty="0">
                <a:cs typeface="Arial" panose="020B0604020202020204" pitchFamily="34" charset="0"/>
              </a:rPr>
              <a:t> </a:t>
            </a:r>
            <a:r>
              <a:rPr lang="en-US" sz="800" spc="-4" dirty="0" err="1">
                <a:cs typeface="Arial" panose="020B0604020202020204" pitchFamily="34" charset="0"/>
              </a:rPr>
              <a:t>co</a:t>
            </a:r>
            <a:r>
              <a:rPr lang="en-US" sz="800" dirty="0" err="1">
                <a:cs typeface="Arial" panose="020B0604020202020204" pitchFamily="34" charset="0"/>
              </a:rPr>
              <a:t>n</a:t>
            </a:r>
            <a:r>
              <a:rPr lang="en-US" sz="800" spc="-4" dirty="0" err="1">
                <a:cs typeface="Arial" panose="020B0604020202020204" pitchFamily="34" charset="0"/>
              </a:rPr>
              <a:t>tr</a:t>
            </a:r>
            <a:r>
              <a:rPr lang="en-US" sz="800" dirty="0" err="1">
                <a:cs typeface="Arial" panose="020B0604020202020204" pitchFamily="34" charset="0"/>
              </a:rPr>
              <a:t>ar</a:t>
            </a:r>
            <a:r>
              <a:rPr lang="en-US" sz="800" spc="-4" dirty="0">
                <a:cs typeface="Arial" panose="020B0604020202020204" pitchFamily="34" charset="0"/>
              </a:rPr>
              <a:t> </a:t>
            </a:r>
            <a:r>
              <a:rPr lang="en-US" sz="800" spc="4" dirty="0" err="1">
                <a:cs typeface="Arial" panose="020B0604020202020204" pitchFamily="34" charset="0"/>
              </a:rPr>
              <a:t>g</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an</a:t>
            </a:r>
            <a:r>
              <a:rPr lang="en-US" sz="800" spc="-4" dirty="0" err="1">
                <a:cs typeface="Arial" panose="020B0604020202020204" pitchFamily="34" charset="0"/>
              </a:rPr>
              <a:t>ți</a:t>
            </a:r>
            <a:r>
              <a:rPr lang="en-US" sz="800" dirty="0" err="1">
                <a:cs typeface="Arial" panose="020B0604020202020204" pitchFamily="34" charset="0"/>
              </a:rPr>
              <a:t>a</a:t>
            </a:r>
            <a:r>
              <a:rPr lang="en-US" sz="800" spc="9" dirty="0">
                <a:cs typeface="Arial" panose="020B0604020202020204" pitchFamily="34" charset="0"/>
              </a:rPr>
              <a:t> </a:t>
            </a:r>
            <a:r>
              <a:rPr lang="en-US" sz="800" dirty="0" err="1">
                <a:cs typeface="Arial" panose="020B0604020202020204" pitchFamily="34" charset="0"/>
              </a:rPr>
              <a:t>v</a:t>
            </a:r>
            <a:r>
              <a:rPr lang="en-US" sz="800" spc="-4" dirty="0" err="1">
                <a:cs typeface="Arial" panose="020B0604020202020204" pitchFamily="34" charset="0"/>
              </a:rPr>
              <a:t>o</a:t>
            </a:r>
            <a:r>
              <a:rPr lang="en-US" sz="800" dirty="0" err="1">
                <a:cs typeface="Arial" panose="020B0604020202020204" pitchFamily="34" charset="0"/>
              </a:rPr>
              <a:t>as</a:t>
            </a:r>
            <a:r>
              <a:rPr lang="en-US" sz="800" spc="-4" dirty="0" err="1">
                <a:cs typeface="Arial" panose="020B0604020202020204" pitchFamily="34" charset="0"/>
              </a:rPr>
              <a:t>tr</a:t>
            </a:r>
            <a:r>
              <a:rPr lang="en-US" sz="800" dirty="0" err="1">
                <a:cs typeface="Arial" panose="020B0604020202020204" pitchFamily="34" charset="0"/>
              </a:rPr>
              <a:t>ă</a:t>
            </a:r>
            <a:r>
              <a:rPr lang="en-US" sz="800" spc="9" dirty="0">
                <a:cs typeface="Arial" panose="020B0604020202020204" pitchFamily="34" charset="0"/>
              </a:rPr>
              <a:t> </a:t>
            </a:r>
            <a:r>
              <a:rPr lang="en-US" sz="800" dirty="0" err="1">
                <a:cs typeface="Arial" panose="020B0604020202020204" pitchFamily="34" charset="0"/>
              </a:rPr>
              <a:t>va</a:t>
            </a:r>
            <a:r>
              <a:rPr lang="en-US" sz="800" dirty="0">
                <a:cs typeface="Arial" panose="020B0604020202020204" pitchFamily="34" charset="0"/>
              </a:rPr>
              <a:t> </a:t>
            </a:r>
            <a:r>
              <a:rPr lang="en-US" sz="800" spc="-4" dirty="0">
                <a:cs typeface="Arial" panose="020B0604020202020204" pitchFamily="34" charset="0"/>
              </a:rPr>
              <a:t>f</a:t>
            </a:r>
            <a:r>
              <a:rPr lang="en-US" sz="800" dirty="0">
                <a:cs typeface="Arial" panose="020B0604020202020204" pitchFamily="34" charset="0"/>
              </a:rPr>
              <a:t>i</a:t>
            </a:r>
            <a:r>
              <a:rPr lang="en-US" sz="800" spc="4" dirty="0">
                <a:cs typeface="Arial" panose="020B0604020202020204" pitchFamily="34" charset="0"/>
              </a:rPr>
              <a:t> </a:t>
            </a:r>
            <a:r>
              <a:rPr lang="en-US" sz="800" dirty="0" err="1">
                <a:cs typeface="Arial" panose="020B0604020202020204" pitchFamily="34" charset="0"/>
              </a:rPr>
              <a:t>anu</a:t>
            </a:r>
            <a:r>
              <a:rPr lang="en-US" sz="800" spc="-4" dirty="0" err="1">
                <a:cs typeface="Arial" panose="020B0604020202020204" pitchFamily="34" charset="0"/>
              </a:rPr>
              <a:t>l</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ă</a:t>
            </a:r>
            <a:r>
              <a:rPr lang="en-US" sz="800" dirty="0">
                <a:cs typeface="Arial" panose="020B0604020202020204" pitchFamily="34" charset="0"/>
              </a:rPr>
              <a:t>.</a:t>
            </a:r>
          </a:p>
          <a:p>
            <a:pPr marL="19175" marR="4457" algn="just">
              <a:lnSpc>
                <a:spcPts val="960"/>
              </a:lnSpc>
            </a:pPr>
            <a:r>
              <a:rPr lang="en-US" sz="800" dirty="0">
                <a:cs typeface="Arial" panose="020B0604020202020204" pitchFamily="34" charset="0"/>
              </a:rPr>
              <a:t>4.</a:t>
            </a:r>
            <a:r>
              <a:rPr lang="en-US" sz="800" spc="49"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ând</a:t>
            </a:r>
            <a:r>
              <a:rPr lang="en-US" sz="800" spc="54" dirty="0">
                <a:cs typeface="Arial" panose="020B0604020202020204" pitchFamily="34" charset="0"/>
              </a:rPr>
              <a:t> </a:t>
            </a:r>
            <a:r>
              <a:rPr lang="en-US" sz="800" dirty="0">
                <a:cs typeface="Arial" panose="020B0604020202020204" pitchFamily="34" charset="0"/>
              </a:rPr>
              <a:t>nu</a:t>
            </a:r>
            <a:r>
              <a:rPr lang="en-US" sz="800" spc="69" dirty="0">
                <a:cs typeface="Arial" panose="020B0604020202020204" pitchFamily="34" charset="0"/>
              </a:rPr>
              <a:t> </a:t>
            </a:r>
            <a:r>
              <a:rPr lang="en-US" sz="800" spc="-4" dirty="0" err="1">
                <a:cs typeface="Arial" panose="020B0604020202020204" pitchFamily="34" charset="0"/>
              </a:rPr>
              <a:t>f</a:t>
            </a:r>
            <a:r>
              <a:rPr lang="en-US" sz="800" spc="4" dirty="0" err="1">
                <a:cs typeface="Arial" panose="020B0604020202020204" pitchFamily="34" charset="0"/>
              </a:rPr>
              <a:t>o</a:t>
            </a:r>
            <a:r>
              <a:rPr lang="en-US" sz="800" spc="-4" dirty="0" err="1">
                <a:cs typeface="Arial" panose="020B0604020202020204" pitchFamily="34" charset="0"/>
              </a:rPr>
              <a:t>lo</a:t>
            </a:r>
            <a:r>
              <a:rPr lang="en-US" sz="800" spc="9" dirty="0" err="1">
                <a:cs typeface="Arial" panose="020B0604020202020204" pitchFamily="34" charset="0"/>
              </a:rPr>
              <a:t>s</a:t>
            </a:r>
            <a:r>
              <a:rPr lang="en-US" sz="800" spc="-4" dirty="0" err="1">
                <a:cs typeface="Arial" panose="020B0604020202020204" pitchFamily="34" charset="0"/>
              </a:rPr>
              <a:t>i</a:t>
            </a:r>
            <a:r>
              <a:rPr lang="en-US" sz="800" spc="4" dirty="0" err="1">
                <a:cs typeface="Arial" panose="020B0604020202020204" pitchFamily="34" charset="0"/>
              </a:rPr>
              <a:t>ț</a:t>
            </a:r>
            <a:r>
              <a:rPr lang="en-US" sz="800" dirty="0" err="1">
                <a:cs typeface="Arial" panose="020B0604020202020204" pitchFamily="34" charset="0"/>
              </a:rPr>
              <a:t>i</a:t>
            </a:r>
            <a:r>
              <a:rPr lang="en-US" sz="800" spc="5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spc="4" dirty="0" err="1">
                <a:cs typeface="Arial" panose="020B0604020202020204" pitchFamily="34" charset="0"/>
              </a:rPr>
              <a:t>m</a:t>
            </a:r>
            <a:r>
              <a:rPr lang="en-US" sz="800" spc="-4" dirty="0" err="1">
                <a:cs typeface="Arial" panose="020B0604020202020204" pitchFamily="34" charset="0"/>
              </a:rPr>
              <a:t>er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a:t>
            </a:r>
            <a:r>
              <a:rPr lang="en-US" sz="800" spc="-4" dirty="0" err="1">
                <a:cs typeface="Arial" panose="020B0604020202020204" pitchFamily="34" charset="0"/>
              </a:rPr>
              <a:t>l</a:t>
            </a:r>
            <a:r>
              <a:rPr lang="en-US" sz="800" dirty="0">
                <a:cs typeface="Arial" panose="020B0604020202020204" pitchFamily="34" charset="0"/>
              </a:rPr>
              <a:t>,</a:t>
            </a:r>
            <a:r>
              <a:rPr lang="en-US" sz="800" spc="64" dirty="0">
                <a:cs typeface="Arial" panose="020B0604020202020204" pitchFamily="34" charset="0"/>
              </a:rPr>
              <a:t> </a:t>
            </a:r>
            <a:r>
              <a:rPr lang="en-US" sz="800" dirty="0" err="1">
                <a:cs typeface="Arial" panose="020B0604020202020204" pitchFamily="34" charset="0"/>
              </a:rPr>
              <a:t>vă</a:t>
            </a:r>
            <a:r>
              <a:rPr lang="en-US" sz="800" spc="69" dirty="0">
                <a:cs typeface="Arial" panose="020B0604020202020204" pitchFamily="34" charset="0"/>
              </a:rPr>
              <a:t> </a:t>
            </a:r>
            <a:r>
              <a:rPr lang="en-US" sz="800" spc="-4" dirty="0" err="1">
                <a:cs typeface="Arial" panose="020B0604020202020204" pitchFamily="34" charset="0"/>
              </a:rPr>
              <a:t>r</a:t>
            </a:r>
            <a:r>
              <a:rPr lang="en-US" sz="800" dirty="0" err="1">
                <a:cs typeface="Arial" panose="020B0604020202020204" pitchFamily="34" charset="0"/>
              </a:rPr>
              <a:t>u</a:t>
            </a:r>
            <a:r>
              <a:rPr lang="en-US" sz="800" spc="4" dirty="0" err="1">
                <a:cs typeface="Arial" panose="020B0604020202020204" pitchFamily="34" charset="0"/>
              </a:rPr>
              <a:t>g</a:t>
            </a:r>
            <a:r>
              <a:rPr lang="en-US" sz="800" dirty="0" err="1">
                <a:cs typeface="Arial" panose="020B0604020202020204" pitchFamily="34" charset="0"/>
              </a:rPr>
              <a:t>ăm</a:t>
            </a:r>
            <a:r>
              <a:rPr lang="en-US" sz="800" spc="64" dirty="0">
                <a:cs typeface="Arial" panose="020B0604020202020204" pitchFamily="34" charset="0"/>
              </a:rPr>
              <a:t> </a:t>
            </a:r>
            <a:r>
              <a:rPr lang="en-US" sz="800" dirty="0">
                <a:cs typeface="Arial" panose="020B0604020202020204" pitchFamily="34" charset="0"/>
              </a:rPr>
              <a:t>a</a:t>
            </a:r>
            <a:r>
              <a:rPr lang="en-US" sz="800" spc="4" dirty="0">
                <a:cs typeface="Arial" panose="020B0604020202020204" pitchFamily="34" charset="0"/>
              </a:rPr>
              <a:t>-</a:t>
            </a:r>
            <a:r>
              <a:rPr lang="en-US" sz="800" dirty="0">
                <a:cs typeface="Arial" panose="020B0604020202020204" pitchFamily="34" charset="0"/>
              </a:rPr>
              <a:t>l</a:t>
            </a:r>
            <a:r>
              <a:rPr lang="en-US" sz="800" spc="54"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dirty="0" err="1">
                <a:cs typeface="Arial" panose="020B0604020202020204" pitchFamily="34" charset="0"/>
              </a:rPr>
              <a:t>p</a:t>
            </a:r>
            <a:r>
              <a:rPr lang="en-US" sz="800" spc="-4" dirty="0" err="1">
                <a:cs typeface="Arial" panose="020B0604020202020204" pitchFamily="34" charset="0"/>
              </a:rPr>
              <a:t>o</a:t>
            </a:r>
            <a:r>
              <a:rPr lang="en-US" sz="800" spc="4" dirty="0" err="1">
                <a:cs typeface="Arial" panose="020B0604020202020204" pitchFamily="34" charset="0"/>
              </a:rPr>
              <a:t>z</a:t>
            </a:r>
            <a:r>
              <a:rPr lang="en-US" sz="800" spc="-4" dirty="0" err="1">
                <a:cs typeface="Arial" panose="020B0604020202020204" pitchFamily="34" charset="0"/>
              </a:rPr>
              <a:t>it</a:t>
            </a:r>
            <a:r>
              <a:rPr lang="en-US" sz="800" dirty="0" err="1">
                <a:cs typeface="Arial" panose="020B0604020202020204" pitchFamily="34" charset="0"/>
              </a:rPr>
              <a:t>a</a:t>
            </a:r>
            <a:r>
              <a:rPr lang="en-US" sz="800" spc="69"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spc="69" dirty="0">
                <a:cs typeface="Arial" panose="020B0604020202020204" pitchFamily="34" charset="0"/>
              </a:rPr>
              <a:t> </a:t>
            </a:r>
            <a:r>
              <a:rPr lang="en-US" sz="800" spc="-4" dirty="0" err="1">
                <a:cs typeface="Arial" panose="020B0604020202020204" pitchFamily="34" charset="0"/>
              </a:rPr>
              <a:t>lo</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i</a:t>
            </a:r>
            <a:r>
              <a:rPr lang="en-US" sz="800" spc="54" dirty="0">
                <a:cs typeface="Arial" panose="020B0604020202020204" pitchFamily="34" charset="0"/>
              </a:rPr>
              <a:t> </a:t>
            </a:r>
            <a:r>
              <a:rPr lang="en-US" sz="800" dirty="0" err="1">
                <a:cs typeface="Arial" panose="020B0604020202020204" pitchFamily="34" charset="0"/>
              </a:rPr>
              <a:t>u</a:t>
            </a:r>
            <a:r>
              <a:rPr lang="en-US" sz="800" spc="9" dirty="0" err="1">
                <a:cs typeface="Arial" panose="020B0604020202020204" pitchFamily="34" charset="0"/>
              </a:rPr>
              <a:t>s</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err="1">
                <a:cs typeface="Arial" panose="020B0604020202020204" pitchFamily="34" charset="0"/>
              </a:rPr>
              <a:t>te</a:t>
            </a:r>
            <a:r>
              <a:rPr lang="en-US" sz="800" dirty="0">
                <a:cs typeface="Arial" panose="020B0604020202020204" pitchFamily="34" charset="0"/>
              </a:rPr>
              <a:t>,</a:t>
            </a:r>
            <a:r>
              <a:rPr lang="en-US" sz="800" spc="74" dirty="0">
                <a:cs typeface="Arial" panose="020B0604020202020204" pitchFamily="34" charset="0"/>
              </a:rPr>
              <a:t> </a:t>
            </a:r>
            <a:r>
              <a:rPr lang="en-US" sz="800" dirty="0">
                <a:cs typeface="Arial" panose="020B0604020202020204" pitchFamily="34" charset="0"/>
              </a:rPr>
              <a:t>b</a:t>
            </a:r>
            <a:r>
              <a:rPr lang="en-US" sz="800" spc="-4" dirty="0">
                <a:cs typeface="Arial" panose="020B0604020202020204" pitchFamily="34" charset="0"/>
              </a:rPr>
              <a:t>i</a:t>
            </a:r>
            <a:r>
              <a:rPr lang="en-US" sz="800" spc="9" dirty="0">
                <a:cs typeface="Arial" panose="020B0604020202020204" pitchFamily="34" charset="0"/>
              </a:rPr>
              <a:t>n</a:t>
            </a:r>
            <a:r>
              <a:rPr lang="en-US" sz="800" dirty="0">
                <a:cs typeface="Arial" panose="020B0604020202020204" pitchFamily="34" charset="0"/>
              </a:rPr>
              <a:t>e</a:t>
            </a:r>
            <a:r>
              <a:rPr lang="en-US" sz="800" spc="54" dirty="0">
                <a:cs typeface="Arial" panose="020B0604020202020204" pitchFamily="34" charset="0"/>
              </a:rPr>
              <a:t> </a:t>
            </a:r>
            <a:r>
              <a:rPr lang="en-US" sz="800" dirty="0">
                <a:cs typeface="Arial" panose="020B0604020202020204" pitchFamily="34" charset="0"/>
              </a:rPr>
              <a:t>v</a:t>
            </a:r>
            <a:r>
              <a:rPr lang="en-US" sz="800" spc="4" dirty="0">
                <a:cs typeface="Arial" panose="020B0604020202020204" pitchFamily="34" charset="0"/>
              </a:rPr>
              <a:t>e</a:t>
            </a:r>
            <a:r>
              <a:rPr lang="en-US" sz="800" dirty="0">
                <a:cs typeface="Arial" panose="020B0604020202020204" pitchFamily="34" charset="0"/>
              </a:rPr>
              <a:t>n</a:t>
            </a:r>
            <a:r>
              <a:rPr lang="en-US" sz="800" spc="-4" dirty="0">
                <a:cs typeface="Arial" panose="020B0604020202020204" pitchFamily="34" charset="0"/>
              </a:rPr>
              <a:t>t</a:t>
            </a:r>
            <a:r>
              <a:rPr lang="en-US" sz="800" spc="4" dirty="0">
                <a:cs typeface="Arial" panose="020B0604020202020204" pitchFamily="34" charset="0"/>
              </a:rPr>
              <a:t>i</a:t>
            </a:r>
            <a:r>
              <a:rPr lang="en-US" sz="800" spc="-4" dirty="0">
                <a:cs typeface="Arial" panose="020B0604020202020204" pitchFamily="34" charset="0"/>
              </a:rPr>
              <a:t>l</a:t>
            </a:r>
            <a:r>
              <a:rPr lang="en-US" sz="800" dirty="0">
                <a:cs typeface="Arial" panose="020B0604020202020204" pitchFamily="34" charset="0"/>
              </a:rPr>
              <a:t>a</a:t>
            </a:r>
            <a:r>
              <a:rPr lang="en-US" sz="800" spc="-4" dirty="0">
                <a:cs typeface="Arial" panose="020B0604020202020204" pitchFamily="34" charset="0"/>
              </a:rPr>
              <a:t>t</a:t>
            </a:r>
            <a:r>
              <a:rPr lang="en-US" sz="800" dirty="0">
                <a:cs typeface="Arial" panose="020B0604020202020204" pitchFamily="34" charset="0"/>
              </a:rPr>
              <a:t>e</a:t>
            </a:r>
            <a:r>
              <a:rPr lang="en-US" sz="800" spc="59" dirty="0">
                <a:cs typeface="Arial" panose="020B0604020202020204" pitchFamily="34" charset="0"/>
              </a:rPr>
              <a:t> </a:t>
            </a:r>
            <a:r>
              <a:rPr lang="en-US" sz="800" spc="9" dirty="0" err="1">
                <a:cs typeface="Arial" panose="020B0604020202020204" pitchFamily="34" charset="0"/>
              </a:rPr>
              <a:t>ș</a:t>
            </a:r>
            <a:r>
              <a:rPr lang="en-US" sz="800" dirty="0" err="1">
                <a:cs typeface="Arial" panose="020B0604020202020204" pitchFamily="34" charset="0"/>
              </a:rPr>
              <a:t>i</a:t>
            </a:r>
            <a:r>
              <a:rPr lang="en-US" sz="800"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i</a:t>
            </a:r>
            <a:r>
              <a:rPr lang="en-US" sz="800" spc="4" dirty="0" err="1">
                <a:cs typeface="Arial" panose="020B0604020202020204" pitchFamily="34" charset="0"/>
              </a:rPr>
              <a:t>g</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e</a:t>
            </a:r>
            <a:r>
              <a:rPr lang="en-US" sz="800" dirty="0">
                <a:cs typeface="Arial" panose="020B0604020202020204" pitchFamily="34" charset="0"/>
              </a:rPr>
              <a:t>.</a:t>
            </a:r>
            <a:r>
              <a:rPr lang="en-US" sz="800" spc="95" dirty="0">
                <a:cs typeface="Arial" panose="020B0604020202020204" pitchFamily="34" charset="0"/>
              </a:rPr>
              <a:t> </a:t>
            </a:r>
            <a:r>
              <a:rPr lang="en-US" sz="800" dirty="0">
                <a:cs typeface="Arial" panose="020B0604020202020204" pitchFamily="34" charset="0"/>
              </a:rPr>
              <a:t>Nu</a:t>
            </a:r>
            <a:r>
              <a:rPr lang="en-US" sz="800" spc="90"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dirty="0" err="1">
                <a:cs typeface="Arial" panose="020B0604020202020204" pitchFamily="34" charset="0"/>
              </a:rPr>
              <a:t>p</a:t>
            </a:r>
            <a:r>
              <a:rPr lang="en-US" sz="800" spc="-4" dirty="0" err="1">
                <a:cs typeface="Arial" panose="020B0604020202020204" pitchFamily="34" charset="0"/>
              </a:rPr>
              <a:t>o</a:t>
            </a:r>
            <a:r>
              <a:rPr lang="en-US" sz="800" spc="4" dirty="0" err="1">
                <a:cs typeface="Arial" panose="020B0604020202020204" pitchFamily="34" charset="0"/>
              </a:rPr>
              <a:t>z</a:t>
            </a:r>
            <a:r>
              <a:rPr lang="en-US" sz="800" spc="-4" dirty="0" err="1">
                <a:cs typeface="Arial" panose="020B0604020202020204" pitchFamily="34" charset="0"/>
              </a:rPr>
              <a:t>it</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spc="90"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o</a:t>
            </a:r>
            <a:r>
              <a:rPr lang="en-US" sz="800" dirty="0" err="1">
                <a:cs typeface="Arial" panose="020B0604020202020204" pitchFamily="34" charset="0"/>
              </a:rPr>
              <a:t>d</a:t>
            </a:r>
            <a:r>
              <a:rPr lang="en-US" sz="800" spc="9" dirty="0" err="1">
                <a:cs typeface="Arial" panose="020B0604020202020204" pitchFamily="34" charset="0"/>
              </a:rPr>
              <a:t>u</a:t>
            </a:r>
            <a:r>
              <a:rPr lang="en-US" sz="800" dirty="0" err="1">
                <a:cs typeface="Arial" panose="020B0604020202020204" pitchFamily="34" charset="0"/>
              </a:rPr>
              <a:t>s</a:t>
            </a:r>
            <a:r>
              <a:rPr lang="en-US" sz="800" spc="9" dirty="0" err="1">
                <a:cs typeface="Arial" panose="020B0604020202020204" pitchFamily="34" charset="0"/>
              </a:rPr>
              <a:t>u</a:t>
            </a:r>
            <a:r>
              <a:rPr lang="en-US" sz="800" dirty="0" err="1">
                <a:cs typeface="Arial" panose="020B0604020202020204" pitchFamily="34" charset="0"/>
              </a:rPr>
              <a:t>l</a:t>
            </a:r>
            <a:r>
              <a:rPr lang="en-US" sz="800" spc="95"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spc="90"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spc="4" dirty="0" err="1">
                <a:cs typeface="Arial" panose="020B0604020202020204" pitchFamily="34" charset="0"/>
              </a:rPr>
              <a:t>c</a:t>
            </a:r>
            <a:r>
              <a:rPr lang="en-US" sz="800" dirty="0" err="1">
                <a:cs typeface="Arial" panose="020B0604020202020204" pitchFamily="34" charset="0"/>
              </a:rPr>
              <a:t>ăp</a:t>
            </a:r>
            <a:r>
              <a:rPr lang="en-US" sz="800" spc="-4" dirty="0" err="1">
                <a:cs typeface="Arial" panose="020B0604020202020204" pitchFamily="34" charset="0"/>
              </a:rPr>
              <a:t>e</a:t>
            </a:r>
            <a:r>
              <a:rPr lang="en-US" sz="800" spc="4" dirty="0" err="1">
                <a:cs typeface="Arial" panose="020B0604020202020204" pitchFamily="34" charset="0"/>
              </a:rPr>
              <a:t>r</a:t>
            </a:r>
            <a:r>
              <a:rPr lang="en-US" sz="800" dirty="0" err="1">
                <a:cs typeface="Arial" panose="020B0604020202020204" pitchFamily="34" charset="0"/>
              </a:rPr>
              <a:t>i</a:t>
            </a:r>
            <a:r>
              <a:rPr lang="en-US" sz="800" spc="95"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9" dirty="0" err="1">
                <a:cs typeface="Arial" panose="020B0604020202020204" pitchFamily="34" charset="0"/>
              </a:rPr>
              <a:t>ă</a:t>
            </a:r>
            <a:r>
              <a:rPr lang="en-US" sz="800" spc="-4" dirty="0" err="1">
                <a:cs typeface="Arial" panose="020B0604020202020204" pitchFamily="34" charset="0"/>
              </a:rPr>
              <a:t>f</a:t>
            </a:r>
            <a:r>
              <a:rPr lang="en-US" sz="800" spc="9" dirty="0" err="1">
                <a:cs typeface="Arial" panose="020B0604020202020204" pitchFamily="34" charset="0"/>
              </a:rPr>
              <a:t>u</a:t>
            </a:r>
            <a:r>
              <a:rPr lang="en-US" sz="800" spc="-4" dirty="0" err="1">
                <a:cs typeface="Arial" panose="020B0604020202020204" pitchFamily="34" charset="0"/>
              </a:rPr>
              <a:t>ite</a:t>
            </a:r>
            <a:r>
              <a:rPr lang="en-US" sz="800" dirty="0">
                <a:cs typeface="Arial" panose="020B0604020202020204" pitchFamily="34" charset="0"/>
              </a:rPr>
              <a:t>,</a:t>
            </a:r>
            <a:r>
              <a:rPr lang="en-US" sz="800" spc="100" dirty="0">
                <a:cs typeface="Arial" panose="020B0604020202020204" pitchFamily="34" charset="0"/>
              </a:rPr>
              <a:t> </a:t>
            </a:r>
            <a:r>
              <a:rPr lang="en-US" sz="800" dirty="0" err="1">
                <a:cs typeface="Arial" panose="020B0604020202020204" pitchFamily="34" charset="0"/>
              </a:rPr>
              <a:t>u</a:t>
            </a:r>
            <a:r>
              <a:rPr lang="en-US" sz="800" spc="4" dirty="0" err="1">
                <a:cs typeface="Arial" panose="020B0604020202020204" pitchFamily="34" charset="0"/>
              </a:rPr>
              <a:t>m</a:t>
            </a:r>
            <a:r>
              <a:rPr lang="en-US" sz="800" spc="-4" dirty="0" err="1">
                <a:cs typeface="Arial" panose="020B0604020202020204" pitchFamily="34" charset="0"/>
              </a:rPr>
              <a:t>e</a:t>
            </a:r>
            <a:r>
              <a:rPr lang="en-US" sz="800" dirty="0" err="1">
                <a:cs typeface="Arial" panose="020B0604020202020204" pitchFamily="34" charset="0"/>
              </a:rPr>
              <a:t>d</a:t>
            </a:r>
            <a:r>
              <a:rPr lang="en-US" sz="800" spc="-4" dirty="0" err="1">
                <a:cs typeface="Arial" panose="020B0604020202020204" pitchFamily="34" charset="0"/>
              </a:rPr>
              <a:t>e</a:t>
            </a:r>
            <a:r>
              <a:rPr lang="en-US" sz="800" dirty="0">
                <a:cs typeface="Arial" panose="020B0604020202020204" pitchFamily="34" charset="0"/>
              </a:rPr>
              <a:t>,</a:t>
            </a:r>
            <a:r>
              <a:rPr lang="en-US" sz="800" spc="100"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u</a:t>
            </a:r>
            <a:r>
              <a:rPr lang="en-US" sz="800" spc="90" dirty="0">
                <a:cs typeface="Arial" panose="020B0604020202020204" pitchFamily="34" charset="0"/>
              </a:rPr>
              <a:t> </a:t>
            </a:r>
            <a:r>
              <a:rPr lang="en-US" sz="800" spc="-4" dirty="0" err="1">
                <a:cs typeface="Arial" panose="020B0604020202020204" pitchFamily="34" charset="0"/>
              </a:rPr>
              <a:t>te</a:t>
            </a:r>
            <a:r>
              <a:rPr lang="en-US" sz="800" spc="4" dirty="0" err="1">
                <a:cs typeface="Arial" panose="020B0604020202020204" pitchFamily="34" charset="0"/>
              </a:rPr>
              <a:t>m</a:t>
            </a:r>
            <a:r>
              <a:rPr lang="en-US" sz="800" dirty="0" err="1">
                <a:cs typeface="Arial" panose="020B0604020202020204" pitchFamily="34" charset="0"/>
              </a:rPr>
              <a:t>p</a:t>
            </a:r>
            <a:r>
              <a:rPr lang="en-US" sz="800" spc="-4" dirty="0" err="1">
                <a:cs typeface="Arial" panose="020B0604020202020204" pitchFamily="34" charset="0"/>
              </a:rPr>
              <a:t>er</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i</a:t>
            </a:r>
            <a:r>
              <a:rPr lang="en-US" sz="800" spc="95"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dirty="0" err="1">
                <a:cs typeface="Arial" panose="020B0604020202020204" pitchFamily="34" charset="0"/>
              </a:rPr>
              <a:t>a</a:t>
            </a:r>
            <a:r>
              <a:rPr lang="en-US" sz="800" spc="95" dirty="0">
                <a:cs typeface="Arial" panose="020B0604020202020204" pitchFamily="34" charset="0"/>
              </a:rPr>
              <a:t> </a:t>
            </a:r>
            <a:r>
              <a:rPr lang="en-US" sz="800" spc="4" dirty="0" err="1">
                <a:cs typeface="Arial" panose="020B0604020202020204" pitchFamily="34" charset="0"/>
              </a:rPr>
              <a:t>m</a:t>
            </a:r>
            <a:r>
              <a:rPr lang="en-US" sz="800" spc="-4" dirty="0" err="1">
                <a:cs typeface="Arial" panose="020B0604020202020204" pitchFamily="34" charset="0"/>
              </a:rPr>
              <a:t>i</a:t>
            </a:r>
            <a:r>
              <a:rPr lang="en-US" sz="800" spc="4" dirty="0" err="1">
                <a:cs typeface="Arial" panose="020B0604020202020204" pitchFamily="34" charset="0"/>
              </a:rPr>
              <a:t>c</a:t>
            </a:r>
            <a:r>
              <a:rPr lang="en-US" sz="800" dirty="0" err="1">
                <a:cs typeface="Arial" panose="020B0604020202020204" pitchFamily="34" charset="0"/>
              </a:rPr>
              <a:t>i</a:t>
            </a:r>
            <a:r>
              <a:rPr lang="en-US" sz="800" spc="90" dirty="0">
                <a:cs typeface="Arial" panose="020B0604020202020204" pitchFamily="34" charset="0"/>
              </a:rPr>
              <a:t> </a:t>
            </a:r>
            <a:r>
              <a:rPr lang="en-US" sz="800" dirty="0" err="1">
                <a:cs typeface="Arial" panose="020B0604020202020204" pitchFamily="34" charset="0"/>
              </a:rPr>
              <a:t>sau</a:t>
            </a:r>
            <a:r>
              <a:rPr lang="en-US" sz="800" dirty="0">
                <a:cs typeface="Arial" panose="020B0604020202020204" pitchFamily="34" charset="0"/>
              </a:rPr>
              <a:t> </a:t>
            </a:r>
            <a:r>
              <a:rPr lang="en-US" sz="800" spc="4" dirty="0" err="1">
                <a:cs typeface="Arial" panose="020B0604020202020204" pitchFamily="34" charset="0"/>
              </a:rPr>
              <a:t>m</a:t>
            </a:r>
            <a:r>
              <a:rPr lang="en-US" sz="800" dirty="0" err="1">
                <a:cs typeface="Arial" panose="020B0604020202020204" pitchFamily="34" charset="0"/>
              </a:rPr>
              <a:t>a</a:t>
            </a:r>
            <a:r>
              <a:rPr lang="en-US" sz="800" spc="-4" dirty="0" err="1">
                <a:cs typeface="Arial" panose="020B0604020202020204" pitchFamily="34" charset="0"/>
              </a:rPr>
              <a:t>ri</a:t>
            </a:r>
            <a:r>
              <a:rPr lang="en-US" sz="800" dirty="0">
                <a:cs typeface="Arial" panose="020B0604020202020204" pitchFamily="34" charset="0"/>
              </a:rPr>
              <a:t>.</a:t>
            </a:r>
          </a:p>
          <a:p>
            <a:pPr marL="19175" marR="1234" algn="just">
              <a:lnSpc>
                <a:spcPts val="960"/>
              </a:lnSpc>
              <a:spcBef>
                <a:spcPts val="90"/>
              </a:spcBef>
            </a:pPr>
            <a:r>
              <a:rPr lang="en-US" sz="800" dirty="0">
                <a:cs typeface="Arial" panose="020B0604020202020204" pitchFamily="34" charset="0"/>
              </a:rPr>
              <a:t>5. La</a:t>
            </a:r>
            <a:r>
              <a:rPr lang="en-US" sz="800" spc="4" dirty="0">
                <a:cs typeface="Arial" panose="020B0604020202020204" pitchFamily="34" charset="0"/>
              </a:rPr>
              <a:t> </a:t>
            </a:r>
            <a:r>
              <a:rPr lang="en-US" sz="800" dirty="0" err="1">
                <a:cs typeface="Arial" panose="020B0604020202020204" pitchFamily="34" charset="0"/>
              </a:rPr>
              <a:t>d</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f</a:t>
            </a:r>
            <a:r>
              <a:rPr lang="en-US" sz="800" dirty="0" err="1">
                <a:cs typeface="Arial" panose="020B0604020202020204" pitchFamily="34" charset="0"/>
              </a:rPr>
              <a:t>a</a:t>
            </a:r>
            <a:r>
              <a:rPr lang="en-US" sz="800" spc="-4" dirty="0" err="1">
                <a:cs typeface="Arial" panose="020B0604020202020204" pitchFamily="34" charset="0"/>
              </a:rPr>
              <a:t>ce</a:t>
            </a:r>
            <a:r>
              <a:rPr lang="en-US" sz="800" spc="4" dirty="0" err="1">
                <a:cs typeface="Arial" panose="020B0604020202020204" pitchFamily="34" charset="0"/>
              </a:rPr>
              <a:t>r</a:t>
            </a:r>
            <a:r>
              <a:rPr lang="en-US" sz="800" spc="-4" dirty="0" err="1">
                <a:cs typeface="Arial" panose="020B0604020202020204" pitchFamily="34" charset="0"/>
              </a:rPr>
              <a:t>e</a:t>
            </a:r>
            <a:r>
              <a:rPr lang="en-US" sz="800" dirty="0" err="1">
                <a:cs typeface="Arial" panose="020B0604020202020204" pitchFamily="34" charset="0"/>
              </a:rPr>
              <a:t>a</a:t>
            </a:r>
            <a:r>
              <a:rPr lang="en-US" sz="800" spc="10"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spc="4" dirty="0" err="1">
                <a:cs typeface="Arial" panose="020B0604020202020204" pitchFamily="34" charset="0"/>
              </a:rPr>
              <a:t>m</a:t>
            </a:r>
            <a:r>
              <a:rPr lang="en-US" sz="800" spc="-4" dirty="0" err="1">
                <a:cs typeface="Arial" panose="020B0604020202020204" pitchFamily="34" charset="0"/>
              </a:rPr>
              <a:t>er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a:t>
            </a:r>
            <a:r>
              <a:rPr lang="en-US" sz="800" spc="-4" dirty="0" err="1">
                <a:cs typeface="Arial" panose="020B0604020202020204" pitchFamily="34" charset="0"/>
              </a:rPr>
              <a:t>l</a:t>
            </a:r>
            <a:r>
              <a:rPr lang="en-US" sz="800" spc="9" dirty="0" err="1">
                <a:cs typeface="Arial" panose="020B0604020202020204" pitchFamily="34" charset="0"/>
              </a:rPr>
              <a:t>u</a:t>
            </a:r>
            <a:r>
              <a:rPr lang="en-US" sz="800" dirty="0" err="1">
                <a:cs typeface="Arial" panose="020B0604020202020204" pitchFamily="34" charset="0"/>
              </a:rPr>
              <a:t>i</a:t>
            </a:r>
            <a:r>
              <a:rPr lang="en-US" sz="800" spc="9"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spc="4" dirty="0" err="1">
                <a:cs typeface="Arial" panose="020B0604020202020204" pitchFamily="34" charset="0"/>
              </a:rPr>
              <a:t>t</a:t>
            </a:r>
            <a:r>
              <a:rPr lang="en-US" sz="800" spc="-4" dirty="0" err="1">
                <a:cs typeface="Arial" panose="020B0604020202020204" pitchFamily="34" charset="0"/>
              </a:rPr>
              <a:t>ot</a:t>
            </a:r>
            <a:r>
              <a:rPr lang="en-US" sz="800" dirty="0" err="1">
                <a:cs typeface="Arial" panose="020B0604020202020204" pitchFamily="34" charset="0"/>
              </a:rPr>
              <a:t>d</a:t>
            </a:r>
            <a:r>
              <a:rPr lang="en-US" sz="800" spc="-4" dirty="0" err="1">
                <a:cs typeface="Arial" panose="020B0604020202020204" pitchFamily="34" charset="0"/>
              </a:rPr>
              <a:t>e</a:t>
            </a:r>
            <a:r>
              <a:rPr lang="en-US" sz="800" spc="9" dirty="0" err="1">
                <a:cs typeface="Arial" panose="020B0604020202020204" pitchFamily="34" charset="0"/>
              </a:rPr>
              <a:t>a</a:t>
            </a:r>
            <a:r>
              <a:rPr lang="en-US" sz="800" dirty="0" err="1">
                <a:cs typeface="Arial" panose="020B0604020202020204" pitchFamily="34" charset="0"/>
              </a:rPr>
              <a:t>una</a:t>
            </a:r>
            <a:r>
              <a:rPr lang="en-US" sz="800" spc="9" dirty="0">
                <a:cs typeface="Arial" panose="020B0604020202020204" pitchFamily="34" charset="0"/>
              </a:rPr>
              <a:t> </a:t>
            </a:r>
            <a:r>
              <a:rPr lang="en-US" sz="800" dirty="0" err="1">
                <a:cs typeface="Arial" panose="020B0604020202020204" pitchFamily="34" charset="0"/>
              </a:rPr>
              <a:t>v</a:t>
            </a:r>
            <a:r>
              <a:rPr lang="en-US" sz="800" spc="-4" dirty="0" err="1">
                <a:cs typeface="Arial" panose="020B0604020202020204" pitchFamily="34" charset="0"/>
              </a:rPr>
              <a:t>e</a:t>
            </a:r>
            <a:r>
              <a:rPr lang="en-US" sz="800" spc="4" dirty="0" err="1">
                <a:cs typeface="Arial" panose="020B0604020202020204" pitchFamily="34" charset="0"/>
              </a:rPr>
              <a:t>ri</a:t>
            </a:r>
            <a:r>
              <a:rPr lang="en-US" sz="800" spc="-4" dirty="0" err="1">
                <a:cs typeface="Arial" panose="020B0604020202020204" pitchFamily="34" charset="0"/>
              </a:rPr>
              <a:t>fi</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err="1">
                <a:cs typeface="Arial" panose="020B0604020202020204" pitchFamily="34" charset="0"/>
              </a:rPr>
              <a:t>ț</a:t>
            </a:r>
            <a:r>
              <a:rPr lang="en-US" sz="800" dirty="0" err="1">
                <a:cs typeface="Arial" panose="020B0604020202020204" pitchFamily="34" charset="0"/>
              </a:rPr>
              <a:t>i</a:t>
            </a:r>
            <a:r>
              <a:rPr lang="en-US" sz="800" spc="4" dirty="0">
                <a:cs typeface="Arial" panose="020B0604020202020204" pitchFamily="34" charset="0"/>
              </a:rPr>
              <a:t> </a:t>
            </a:r>
            <a:r>
              <a:rPr lang="en-US" sz="800" dirty="0" err="1">
                <a:cs typeface="Arial" panose="020B0604020202020204" pitchFamily="34" charset="0"/>
              </a:rPr>
              <a:t>da</a:t>
            </a:r>
            <a:r>
              <a:rPr lang="en-US" sz="800" spc="4" dirty="0" err="1">
                <a:cs typeface="Arial" panose="020B0604020202020204" pitchFamily="34" charset="0"/>
              </a:rPr>
              <a:t>c</a:t>
            </a:r>
            <a:r>
              <a:rPr lang="en-US" sz="800" dirty="0" err="1">
                <a:cs typeface="Arial" panose="020B0604020202020204" pitchFamily="34" charset="0"/>
              </a:rPr>
              <a:t>ă</a:t>
            </a:r>
            <a:r>
              <a:rPr lang="en-US" sz="800" spc="9" dirty="0">
                <a:cs typeface="Arial" panose="020B0604020202020204" pitchFamily="34" charset="0"/>
              </a:rPr>
              <a:t> </a:t>
            </a:r>
            <a:r>
              <a:rPr lang="en-US" sz="800" spc="4" dirty="0" err="1">
                <a:cs typeface="Arial" panose="020B0604020202020204" pitchFamily="34" charset="0"/>
              </a:rPr>
              <a:t>m</a:t>
            </a:r>
            <a:r>
              <a:rPr lang="en-US" sz="800" spc="-4" dirty="0" err="1">
                <a:cs typeface="Arial" panose="020B0604020202020204" pitchFamily="34" charset="0"/>
              </a:rPr>
              <a:t>ec</a:t>
            </a:r>
            <a:r>
              <a:rPr lang="en-US" sz="800" dirty="0" err="1">
                <a:cs typeface="Arial" panose="020B0604020202020204" pitchFamily="34" charset="0"/>
              </a:rPr>
              <a:t>an</a:t>
            </a:r>
            <a:r>
              <a:rPr lang="en-US" sz="800" spc="-4" dirty="0" err="1">
                <a:cs typeface="Arial" panose="020B0604020202020204" pitchFamily="34" charset="0"/>
              </a:rPr>
              <a:t>i</a:t>
            </a:r>
            <a:r>
              <a:rPr lang="en-US" sz="800" dirty="0" err="1">
                <a:cs typeface="Arial" panose="020B0604020202020204" pitchFamily="34" charset="0"/>
              </a:rPr>
              <a:t>s</a:t>
            </a:r>
            <a:r>
              <a:rPr lang="en-US" sz="800" spc="4" dirty="0" err="1">
                <a:cs typeface="Arial" panose="020B0604020202020204" pitchFamily="34" charset="0"/>
              </a:rPr>
              <a:t>m</a:t>
            </a:r>
            <a:r>
              <a:rPr lang="en-US" sz="800" dirty="0" err="1">
                <a:cs typeface="Arial" panose="020B0604020202020204" pitchFamily="34" charset="0"/>
              </a:rPr>
              <a:t>ul</a:t>
            </a:r>
            <a:r>
              <a:rPr lang="en-US" sz="800" spc="4" dirty="0">
                <a:cs typeface="Arial" panose="020B0604020202020204" pitchFamily="34" charset="0"/>
              </a:rPr>
              <a:t> </a:t>
            </a:r>
            <a:r>
              <a:rPr lang="en-US" sz="800" dirty="0">
                <a:cs typeface="Arial" panose="020B0604020202020204" pitchFamily="34" charset="0"/>
              </a:rPr>
              <a:t>de</a:t>
            </a:r>
            <a:r>
              <a:rPr lang="en-US" sz="800" spc="4" dirty="0">
                <a:cs typeface="Arial" panose="020B0604020202020204" pitchFamily="34" charset="0"/>
              </a:rPr>
              <a:t> </a:t>
            </a:r>
            <a:r>
              <a:rPr lang="en-US" sz="800" dirty="0" err="1">
                <a:cs typeface="Arial" panose="020B0604020202020204" pitchFamily="34" charset="0"/>
              </a:rPr>
              <a:t>sus</a:t>
            </a:r>
            <a:r>
              <a:rPr lang="en-US" sz="800" spc="-4" dirty="0" err="1">
                <a:cs typeface="Arial" panose="020B0604020202020204" pitchFamily="34" charset="0"/>
              </a:rPr>
              <a:t>ți</a:t>
            </a:r>
            <a:r>
              <a:rPr lang="en-US" sz="800" spc="9" dirty="0" err="1">
                <a:cs typeface="Arial" panose="020B0604020202020204" pitchFamily="34" charset="0"/>
              </a:rPr>
              <a:t>n</a:t>
            </a:r>
            <a:r>
              <a:rPr lang="en-US" sz="800" spc="-4" dirty="0" err="1">
                <a:cs typeface="Arial" panose="020B0604020202020204" pitchFamily="34" charset="0"/>
              </a:rPr>
              <a:t>er</a:t>
            </a:r>
            <a:r>
              <a:rPr lang="en-US" sz="800" dirty="0" err="1">
                <a:cs typeface="Arial" panose="020B0604020202020204" pitchFamily="34" charset="0"/>
              </a:rPr>
              <a:t>e</a:t>
            </a:r>
            <a:r>
              <a:rPr lang="en-US" sz="800" spc="4" dirty="0">
                <a:cs typeface="Arial" panose="020B0604020202020204" pitchFamily="34" charset="0"/>
              </a:rPr>
              <a:t> </a:t>
            </a:r>
            <a:r>
              <a:rPr lang="en-US" sz="800" spc="-4" dirty="0" err="1">
                <a:cs typeface="Arial" panose="020B0604020202020204" pitchFamily="34" charset="0"/>
              </a:rPr>
              <a:t>e</a:t>
            </a:r>
            <a:r>
              <a:rPr lang="en-US" sz="800" dirty="0" err="1">
                <a:cs typeface="Arial" panose="020B0604020202020204" pitchFamily="34" charset="0"/>
              </a:rPr>
              <a:t>s</a:t>
            </a:r>
            <a:r>
              <a:rPr lang="en-US" sz="800" spc="-4" dirty="0" err="1">
                <a:cs typeface="Arial" panose="020B0604020202020204" pitchFamily="34" charset="0"/>
              </a:rPr>
              <a:t>t</a:t>
            </a:r>
            <a:r>
              <a:rPr lang="en-US" sz="800" dirty="0" err="1">
                <a:cs typeface="Arial" panose="020B0604020202020204" pitchFamily="34" charset="0"/>
              </a:rPr>
              <a:t>e</a:t>
            </a:r>
            <a:r>
              <a:rPr lang="en-US" sz="800" dirty="0">
                <a:cs typeface="Arial" panose="020B0604020202020204" pitchFamily="34" charset="0"/>
              </a:rPr>
              <a:t> b</a:t>
            </a:r>
            <a:r>
              <a:rPr lang="en-US" sz="800" spc="-4" dirty="0">
                <a:cs typeface="Arial" panose="020B0604020202020204" pitchFamily="34" charset="0"/>
              </a:rPr>
              <a:t>i</a:t>
            </a:r>
            <a:r>
              <a:rPr lang="en-US" sz="800" dirty="0">
                <a:cs typeface="Arial" panose="020B0604020202020204" pitchFamily="34" charset="0"/>
              </a:rPr>
              <a:t>ne</a:t>
            </a:r>
            <a:r>
              <a:rPr lang="en-US" sz="800" spc="9" dirty="0">
                <a:cs typeface="Arial" panose="020B0604020202020204" pitchFamily="34" charset="0"/>
              </a:rPr>
              <a:t> </a:t>
            </a:r>
            <a:r>
              <a:rPr lang="en-US" sz="800" dirty="0" err="1">
                <a:cs typeface="Arial" panose="020B0604020202020204" pitchFamily="34" charset="0"/>
              </a:rPr>
              <a:t>b</a:t>
            </a:r>
            <a:r>
              <a:rPr lang="en-US" sz="800" spc="-4" dirty="0" err="1">
                <a:cs typeface="Arial" panose="020B0604020202020204" pitchFamily="34" charset="0"/>
              </a:rPr>
              <a:t>loc</a:t>
            </a:r>
            <a:r>
              <a:rPr lang="en-US" sz="800" dirty="0" err="1">
                <a:cs typeface="Arial" panose="020B0604020202020204" pitchFamily="34" charset="0"/>
              </a:rPr>
              <a:t>at</a:t>
            </a:r>
            <a:r>
              <a:rPr lang="en-US" sz="800" spc="19"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t</a:t>
            </a:r>
            <a:r>
              <a:rPr lang="en-US" sz="800" dirty="0" err="1">
                <a:cs typeface="Arial" panose="020B0604020202020204" pitchFamily="34" charset="0"/>
              </a:rPr>
              <a:t>e</a:t>
            </a:r>
            <a:r>
              <a:rPr lang="en-US" sz="800" spc="19" dirty="0">
                <a:cs typeface="Arial" panose="020B0604020202020204" pitchFamily="34" charset="0"/>
              </a:rPr>
              <a:t> </a:t>
            </a:r>
            <a:r>
              <a:rPr lang="en-US" sz="800" dirty="0">
                <a:cs typeface="Arial" panose="020B0604020202020204" pitchFamily="34" charset="0"/>
              </a:rPr>
              <a:t>de</a:t>
            </a:r>
            <a:r>
              <a:rPr lang="en-US" sz="800" spc="-4" dirty="0">
                <a:cs typeface="Arial" panose="020B0604020202020204" pitchFamily="34" charset="0"/>
              </a:rPr>
              <a:t> </a:t>
            </a:r>
            <a:r>
              <a:rPr lang="en-US" sz="800" dirty="0">
                <a:cs typeface="Arial" panose="020B0604020202020204" pitchFamily="34" charset="0"/>
              </a:rPr>
              <a:t>a </a:t>
            </a:r>
            <a:r>
              <a:rPr lang="en-US" sz="800" dirty="0" err="1">
                <a:cs typeface="Arial" panose="020B0604020202020204" pitchFamily="34" charset="0"/>
              </a:rPr>
              <a:t>aș</a:t>
            </a:r>
            <a:r>
              <a:rPr lang="en-US" sz="800" spc="-4" dirty="0" err="1">
                <a:cs typeface="Arial" panose="020B0604020202020204" pitchFamily="34" charset="0"/>
              </a:rPr>
              <a:t>ez</a:t>
            </a:r>
            <a:r>
              <a:rPr lang="en-US" sz="800" dirty="0" err="1">
                <a:cs typeface="Arial" panose="020B0604020202020204" pitchFamily="34" charset="0"/>
              </a:rPr>
              <a:t>a</a:t>
            </a:r>
            <a:r>
              <a:rPr lang="en-US" sz="800" spc="9" dirty="0">
                <a:cs typeface="Arial" panose="020B0604020202020204" pitchFamily="34" charset="0"/>
              </a:rPr>
              <a:t> </a:t>
            </a:r>
            <a:r>
              <a:rPr lang="en-US" sz="800" spc="-4" dirty="0" err="1">
                <a:cs typeface="Arial" panose="020B0604020202020204" pitchFamily="34" charset="0"/>
              </a:rPr>
              <a:t>co</a:t>
            </a:r>
            <a:r>
              <a:rPr lang="en-US" sz="800" dirty="0" err="1">
                <a:cs typeface="Arial" panose="020B0604020202020204" pitchFamily="34" charset="0"/>
              </a:rPr>
              <a:t>p</a:t>
            </a:r>
            <a:r>
              <a:rPr lang="en-US" sz="800" spc="-4" dirty="0" err="1">
                <a:cs typeface="Arial" panose="020B0604020202020204" pitchFamily="34" charset="0"/>
              </a:rPr>
              <a:t>il</a:t>
            </a:r>
            <a:r>
              <a:rPr lang="en-US" sz="800" dirty="0" err="1">
                <a:cs typeface="Arial" panose="020B0604020202020204" pitchFamily="34" charset="0"/>
              </a:rPr>
              <a:t>u</a:t>
            </a:r>
            <a:r>
              <a:rPr lang="en-US" sz="800" spc="-4" dirty="0" err="1">
                <a:cs typeface="Arial" panose="020B0604020202020204" pitchFamily="34" charset="0"/>
              </a:rPr>
              <a:t>l</a:t>
            </a:r>
            <a:r>
              <a:rPr lang="en-US" sz="800" dirty="0">
                <a:cs typeface="Arial" panose="020B0604020202020204" pitchFamily="34" charset="0"/>
              </a:rPr>
              <a:t>.</a:t>
            </a:r>
          </a:p>
          <a:p>
            <a:pPr marL="19175" algn="just">
              <a:lnSpc>
                <a:spcPts val="960"/>
              </a:lnSpc>
            </a:pPr>
            <a:r>
              <a:rPr lang="en-US" sz="800" dirty="0">
                <a:cs typeface="Arial" panose="020B0604020202020204" pitchFamily="34" charset="0"/>
              </a:rPr>
              <a:t>6. </a:t>
            </a:r>
            <a:r>
              <a:rPr lang="en-US" sz="800" spc="4" dirty="0" err="1">
                <a:cs typeface="Arial" panose="020B0604020202020204" pitchFamily="34" charset="0"/>
              </a:rPr>
              <a:t>P</a:t>
            </a:r>
            <a:r>
              <a:rPr lang="en-US" sz="800" spc="-4" dirty="0" err="1">
                <a:cs typeface="Arial" panose="020B0604020202020204" pitchFamily="34" charset="0"/>
              </a:rPr>
              <a:t>ie</a:t>
            </a:r>
            <a:r>
              <a:rPr lang="en-US" sz="800" dirty="0" err="1">
                <a:cs typeface="Arial" panose="020B0604020202020204" pitchFamily="34" charset="0"/>
              </a:rPr>
              <a:t>s</a:t>
            </a:r>
            <a:r>
              <a:rPr lang="en-US" sz="800" spc="-4" dirty="0" err="1">
                <a:cs typeface="Arial" panose="020B0604020202020204" pitchFamily="34" charset="0"/>
              </a:rPr>
              <a:t>el</a:t>
            </a:r>
            <a:r>
              <a:rPr lang="en-US" sz="800" dirty="0" err="1">
                <a:cs typeface="Arial" panose="020B0604020202020204" pitchFamily="34" charset="0"/>
              </a:rPr>
              <a:t>e</a:t>
            </a:r>
            <a:r>
              <a:rPr lang="en-US" sz="800" spc="4" dirty="0">
                <a:cs typeface="Arial" panose="020B0604020202020204" pitchFamily="34" charset="0"/>
              </a:rPr>
              <a:t> </a:t>
            </a:r>
            <a:r>
              <a:rPr lang="en-US" sz="800" spc="9" dirty="0">
                <a:cs typeface="Arial" panose="020B0604020202020204" pitchFamily="34" charset="0"/>
              </a:rPr>
              <a:t>d</a:t>
            </a:r>
            <a:r>
              <a:rPr lang="en-US" sz="800" spc="-4" dirty="0">
                <a:cs typeface="Arial" panose="020B0604020202020204" pitchFamily="34" charset="0"/>
              </a:rPr>
              <a:t>i</a:t>
            </a:r>
            <a:r>
              <a:rPr lang="en-US" sz="800" dirty="0">
                <a:cs typeface="Arial" panose="020B0604020202020204" pitchFamily="34" charset="0"/>
              </a:rPr>
              <a:t>n</a:t>
            </a:r>
            <a:r>
              <a:rPr lang="en-US" sz="800" spc="4"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t</a:t>
            </a:r>
            <a:r>
              <a:rPr lang="en-US" sz="800" spc="4" dirty="0" err="1">
                <a:cs typeface="Arial" panose="020B0604020202020204" pitchFamily="34" charset="0"/>
              </a:rPr>
              <a:t>o</a:t>
            </a:r>
            <a:r>
              <a:rPr lang="en-US" sz="800" spc="-4" dirty="0" err="1">
                <a:cs typeface="Arial" panose="020B0604020202020204" pitchFamily="34" charset="0"/>
              </a:rPr>
              <a:t>f</a:t>
            </a:r>
            <a:r>
              <a:rPr lang="en-US" sz="800" dirty="0" err="1">
                <a:cs typeface="Arial" panose="020B0604020202020204" pitchFamily="34" charset="0"/>
              </a:rPr>
              <a:t>ă</a:t>
            </a:r>
            <a:r>
              <a:rPr lang="en-US" sz="800" spc="10" dirty="0">
                <a:cs typeface="Arial" panose="020B0604020202020204" pitchFamily="34" charset="0"/>
              </a:rPr>
              <a:t> </a:t>
            </a:r>
            <a:r>
              <a:rPr lang="en-US" sz="800" dirty="0">
                <a:cs typeface="Arial" panose="020B0604020202020204" pitchFamily="34" charset="0"/>
              </a:rPr>
              <a:t>a</a:t>
            </a:r>
            <a:r>
              <a:rPr lang="en-US" sz="800" spc="-4" dirty="0">
                <a:cs typeface="Arial" panose="020B0604020202020204" pitchFamily="34" charset="0"/>
              </a:rPr>
              <a:t>l</a:t>
            </a:r>
            <a:r>
              <a:rPr lang="en-US" sz="800" dirty="0">
                <a:cs typeface="Arial" panose="020B0604020202020204" pitchFamily="34" charset="0"/>
              </a:rPr>
              <a:t>e</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e</a:t>
            </a:r>
            <a:r>
              <a:rPr lang="en-US" sz="800" spc="4" dirty="0" err="1">
                <a:cs typeface="Arial" panose="020B0604020202020204" pitchFamily="34" charset="0"/>
              </a:rPr>
              <a:t>m</a:t>
            </a:r>
            <a:r>
              <a:rPr lang="en-US" sz="800" spc="-4" dirty="0" err="1">
                <a:cs typeface="Arial" panose="020B0604020202020204" pitchFamily="34" charset="0"/>
              </a:rPr>
              <a:t>er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a:t>
            </a:r>
            <a:r>
              <a:rPr lang="en-US" sz="800" spc="-4" dirty="0" err="1">
                <a:cs typeface="Arial" panose="020B0604020202020204" pitchFamily="34" charset="0"/>
              </a:rPr>
              <a:t>l</a:t>
            </a:r>
            <a:r>
              <a:rPr lang="en-US" sz="800" spc="9" dirty="0" err="1">
                <a:cs typeface="Arial" panose="020B0604020202020204" pitchFamily="34" charset="0"/>
              </a:rPr>
              <a:t>u</a:t>
            </a:r>
            <a:r>
              <a:rPr lang="en-US" sz="800" dirty="0" err="1">
                <a:cs typeface="Arial" panose="020B0604020202020204" pitchFamily="34" charset="0"/>
              </a:rPr>
              <a:t>i</a:t>
            </a:r>
            <a:r>
              <a:rPr lang="en-US" sz="800" spc="9" dirty="0">
                <a:cs typeface="Arial" panose="020B0604020202020204" pitchFamily="34" charset="0"/>
              </a:rPr>
              <a:t> </a:t>
            </a:r>
            <a:r>
              <a:rPr lang="en-US" sz="800" dirty="0" err="1">
                <a:cs typeface="Arial" panose="020B0604020202020204" pitchFamily="34" charset="0"/>
              </a:rPr>
              <a:t>sunt</a:t>
            </a:r>
            <a:r>
              <a:rPr lang="en-US" sz="800" spc="4"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spc="4"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u</a:t>
            </a:r>
            <a:r>
              <a:rPr lang="en-US" sz="800" spc="4" dirty="0">
                <a:cs typeface="Arial" panose="020B0604020202020204" pitchFamily="34" charset="0"/>
              </a:rPr>
              <a:t> </a:t>
            </a:r>
            <a:r>
              <a:rPr lang="en-US" sz="800" spc="9" dirty="0" err="1">
                <a:cs typeface="Arial" panose="020B0604020202020204" pitchFamily="34" charset="0"/>
              </a:rPr>
              <a:t>a</a:t>
            </a:r>
            <a:r>
              <a:rPr lang="en-US" sz="800" dirty="0" err="1">
                <a:cs typeface="Arial" panose="020B0604020202020204" pitchFamily="34" charset="0"/>
              </a:rPr>
              <a:t>pă</a:t>
            </a:r>
            <a:r>
              <a:rPr lang="en-US" sz="800" spc="9"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err="1">
                <a:cs typeface="Arial" panose="020B0604020202020204" pitchFamily="34" charset="0"/>
              </a:rPr>
              <a:t>l</a:t>
            </a:r>
            <a:r>
              <a:rPr lang="en-US" sz="800" dirty="0" err="1">
                <a:cs typeface="Arial" panose="020B0604020202020204" pitchFamily="34" charset="0"/>
              </a:rPr>
              <a:t>dă</a:t>
            </a:r>
            <a:r>
              <a:rPr lang="en-US" sz="800" spc="9" dirty="0">
                <a:cs typeface="Arial" panose="020B0604020202020204" pitchFamily="34" charset="0"/>
              </a:rPr>
              <a:t> </a:t>
            </a:r>
            <a:r>
              <a:rPr lang="en-US" sz="800" dirty="0" err="1">
                <a:cs typeface="Arial" panose="020B0604020202020204" pitchFamily="34" charset="0"/>
              </a:rPr>
              <a:t>și</a:t>
            </a:r>
            <a:r>
              <a:rPr lang="en-US" sz="800" spc="4" dirty="0">
                <a:cs typeface="Arial" panose="020B0604020202020204" pitchFamily="34" charset="0"/>
              </a:rPr>
              <a:t> </a:t>
            </a:r>
            <a:r>
              <a:rPr lang="en-US" sz="800" dirty="0" err="1">
                <a:cs typeface="Arial" panose="020B0604020202020204" pitchFamily="34" charset="0"/>
              </a:rPr>
              <a:t>să</a:t>
            </a:r>
            <a:r>
              <a:rPr lang="en-US" sz="800" spc="9" dirty="0" err="1">
                <a:cs typeface="Arial" panose="020B0604020202020204" pitchFamily="34" charset="0"/>
              </a:rPr>
              <a:t>pu</a:t>
            </a:r>
            <a:r>
              <a:rPr lang="en-US" sz="800" dirty="0" err="1">
                <a:cs typeface="Arial" panose="020B0604020202020204" pitchFamily="34" charset="0"/>
              </a:rPr>
              <a:t>n</a:t>
            </a:r>
            <a:r>
              <a:rPr lang="en-US" sz="800" spc="9" dirty="0">
                <a:cs typeface="Arial" panose="020B0604020202020204" pitchFamily="34" charset="0"/>
              </a:rPr>
              <a:t> </a:t>
            </a:r>
            <a:r>
              <a:rPr lang="en-US" sz="800" spc="4" dirty="0" err="1">
                <a:cs typeface="Arial" panose="020B0604020202020204" pitchFamily="34" charset="0"/>
              </a:rPr>
              <a:t>m</a:t>
            </a:r>
            <a:r>
              <a:rPr lang="en-US" sz="800" spc="-4" dirty="0" err="1">
                <a:cs typeface="Arial" panose="020B0604020202020204" pitchFamily="34" charset="0"/>
              </a:rPr>
              <a:t>o</a:t>
            </a:r>
            <a:r>
              <a:rPr lang="en-US" sz="800" dirty="0" err="1">
                <a:cs typeface="Arial" panose="020B0604020202020204" pitchFamily="34" charset="0"/>
              </a:rPr>
              <a:t>d</a:t>
            </a:r>
            <a:r>
              <a:rPr lang="en-US" sz="800" spc="-4" dirty="0" err="1">
                <a:cs typeface="Arial" panose="020B0604020202020204" pitchFamily="34" charset="0"/>
              </a:rPr>
              <a:t>er</a:t>
            </a:r>
            <a:r>
              <a:rPr lang="en-US" sz="800" dirty="0" err="1">
                <a:cs typeface="Arial" panose="020B0604020202020204" pitchFamily="34" charset="0"/>
              </a:rPr>
              <a:t>a</a:t>
            </a:r>
            <a:r>
              <a:rPr lang="en-US" sz="800" spc="-4" dirty="0" err="1">
                <a:cs typeface="Arial" panose="020B0604020202020204" pitchFamily="34" charset="0"/>
              </a:rPr>
              <a:t>t</a:t>
            </a:r>
            <a:r>
              <a:rPr lang="en-US" sz="800" dirty="0">
                <a:cs typeface="Arial" panose="020B0604020202020204" pitchFamily="34" charset="0"/>
              </a:rPr>
              <a:t>.</a:t>
            </a:r>
            <a:r>
              <a:rPr lang="en-US" sz="800" spc="9" dirty="0">
                <a:cs typeface="Arial" panose="020B0604020202020204" pitchFamily="34" charset="0"/>
              </a:rPr>
              <a:t> </a:t>
            </a:r>
            <a:r>
              <a:rPr lang="en-US" sz="800" dirty="0" err="1">
                <a:cs typeface="Arial" panose="020B0604020202020204" pitchFamily="34" charset="0"/>
              </a:rPr>
              <a:t>După</a:t>
            </a:r>
            <a:r>
              <a:rPr lang="en-US" sz="800"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e</a:t>
            </a:r>
            <a:r>
              <a:rPr lang="en-US" sz="800" spc="15" dirty="0">
                <a:cs typeface="Arial" panose="020B0604020202020204" pitchFamily="34" charset="0"/>
              </a:rPr>
              <a:t> </a:t>
            </a:r>
            <a:r>
              <a:rPr lang="en-US" sz="800" spc="-4" dirty="0" err="1">
                <a:cs typeface="Arial" panose="020B0604020202020204" pitchFamily="34" charset="0"/>
              </a:rPr>
              <a:t>l</a:t>
            </a:r>
            <a:r>
              <a:rPr lang="en-US" sz="800" dirty="0" err="1">
                <a:cs typeface="Arial" panose="020B0604020202020204" pitchFamily="34" charset="0"/>
              </a:rPr>
              <a:t>ăsa</a:t>
            </a:r>
            <a:r>
              <a:rPr lang="en-US" sz="800" spc="4" dirty="0" err="1">
                <a:cs typeface="Arial" panose="020B0604020202020204" pitchFamily="34" charset="0"/>
              </a:rPr>
              <a:t>ț</a:t>
            </a:r>
            <a:r>
              <a:rPr lang="en-US" sz="800" dirty="0" err="1">
                <a:cs typeface="Arial" panose="020B0604020202020204" pitchFamily="34" charset="0"/>
              </a:rPr>
              <a:t>i</a:t>
            </a:r>
            <a:r>
              <a:rPr lang="en-US" sz="800"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a:t>
            </a:r>
            <a:r>
              <a:rPr lang="en-US" sz="800" spc="-4" dirty="0" err="1">
                <a:cs typeface="Arial" panose="020B0604020202020204" pitchFamily="34" charset="0"/>
              </a:rPr>
              <a:t>e</a:t>
            </a:r>
            <a:r>
              <a:rPr lang="en-US" sz="800" spc="4" dirty="0" err="1">
                <a:cs typeface="Arial" panose="020B0604020202020204" pitchFamily="34" charset="0"/>
              </a:rPr>
              <a:t>m</a:t>
            </a:r>
            <a:r>
              <a:rPr lang="en-US" sz="800" spc="-4" dirty="0" err="1">
                <a:cs typeface="Arial" panose="020B0604020202020204" pitchFamily="34" charset="0"/>
              </a:rPr>
              <a:t>er</a:t>
            </a:r>
            <a:r>
              <a:rPr lang="en-US" sz="800" spc="4" dirty="0" err="1">
                <a:cs typeface="Arial" panose="020B0604020202020204" pitchFamily="34" charset="0"/>
              </a:rPr>
              <a:t>g</a:t>
            </a:r>
            <a:r>
              <a:rPr lang="en-US" sz="800" dirty="0" err="1">
                <a:cs typeface="Arial" panose="020B0604020202020204" pitchFamily="34" charset="0"/>
              </a:rPr>
              <a:t>ă</a:t>
            </a:r>
            <a:r>
              <a:rPr lang="en-US" sz="800" spc="-4" dirty="0" err="1">
                <a:cs typeface="Arial" panose="020B0604020202020204" pitchFamily="34" charset="0"/>
              </a:rPr>
              <a:t>tor</a:t>
            </a:r>
            <a:r>
              <a:rPr lang="en-US" sz="800" dirty="0" err="1">
                <a:cs typeface="Arial" panose="020B0604020202020204" pitchFamily="34" charset="0"/>
              </a:rPr>
              <a:t>ul</a:t>
            </a:r>
            <a:r>
              <a:rPr lang="en-US" sz="800" spc="4" dirty="0">
                <a:cs typeface="Arial" panose="020B0604020202020204" pitchFamily="34" charset="0"/>
              </a:rPr>
              <a:t> </a:t>
            </a:r>
            <a:r>
              <a:rPr lang="en-US" sz="800" dirty="0">
                <a:cs typeface="Arial" panose="020B0604020202020204" pitchFamily="34" charset="0"/>
              </a:rPr>
              <a:t>a</a:t>
            </a:r>
            <a:r>
              <a:rPr lang="en-US" sz="800" spc="4" dirty="0">
                <a:cs typeface="Arial" panose="020B0604020202020204" pitchFamily="34" charset="0"/>
              </a:rPr>
              <a:t> </a:t>
            </a:r>
            <a:r>
              <a:rPr lang="en-US" sz="800" spc="9" dirty="0">
                <a:cs typeface="Arial" panose="020B0604020202020204" pitchFamily="34" charset="0"/>
              </a:rPr>
              <a:t>s</a:t>
            </a:r>
            <a:r>
              <a:rPr lang="en-US" sz="800" dirty="0">
                <a:cs typeface="Arial" panose="020B0604020202020204" pitchFamily="34" charset="0"/>
              </a:rPr>
              <a:t>e</a:t>
            </a:r>
            <a:r>
              <a:rPr lang="en-US" sz="800" spc="15" dirty="0">
                <a:cs typeface="Arial" panose="020B0604020202020204" pitchFamily="34" charset="0"/>
              </a:rPr>
              <a:t> </a:t>
            </a:r>
            <a:r>
              <a:rPr lang="en-US" sz="800" dirty="0" err="1">
                <a:cs typeface="Arial" panose="020B0604020202020204" pitchFamily="34" charset="0"/>
              </a:rPr>
              <a:t>us</a:t>
            </a:r>
            <a:r>
              <a:rPr lang="en-US" sz="800" spc="-4" dirty="0" err="1">
                <a:cs typeface="Arial" panose="020B0604020202020204" pitchFamily="34" charset="0"/>
              </a:rPr>
              <a:t>c</a:t>
            </a:r>
            <a:r>
              <a:rPr lang="en-US" sz="800" dirty="0" err="1">
                <a:cs typeface="Arial" panose="020B0604020202020204" pitchFamily="34" charset="0"/>
              </a:rPr>
              <a:t>a</a:t>
            </a:r>
            <a:r>
              <a:rPr lang="en-US" sz="800" spc="4" dirty="0">
                <a:cs typeface="Arial" panose="020B0604020202020204" pitchFamily="34" charset="0"/>
              </a:rPr>
              <a:t> </a:t>
            </a:r>
            <a:r>
              <a:rPr lang="en-US" sz="800" spc="9" dirty="0">
                <a:cs typeface="Arial" panose="020B0604020202020204" pitchFamily="34" charset="0"/>
              </a:rPr>
              <a:t>b</a:t>
            </a:r>
            <a:r>
              <a:rPr lang="en-US" sz="800" spc="-4" dirty="0">
                <a:cs typeface="Arial" panose="020B0604020202020204" pitchFamily="34" charset="0"/>
              </a:rPr>
              <a:t>i</a:t>
            </a:r>
            <a:r>
              <a:rPr lang="en-US" sz="800" spc="9" dirty="0">
                <a:cs typeface="Arial" panose="020B0604020202020204" pitchFamily="34" charset="0"/>
              </a:rPr>
              <a:t>n</a:t>
            </a:r>
            <a:r>
              <a:rPr lang="en-US" sz="800" dirty="0">
                <a:cs typeface="Arial" panose="020B0604020202020204" pitchFamily="34" charset="0"/>
              </a:rPr>
              <a:t>e</a:t>
            </a:r>
            <a:r>
              <a:rPr lang="en-US" sz="800" spc="4"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t>
            </a:r>
            <a:r>
              <a:rPr lang="en-US" sz="800" spc="9" dirty="0" err="1">
                <a:cs typeface="Arial" panose="020B0604020202020204" pitchFamily="34" charset="0"/>
              </a:rPr>
              <a:t>a</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t</a:t>
            </a:r>
            <a:r>
              <a:rPr lang="en-US" sz="800" dirty="0" err="1">
                <a:cs typeface="Arial" panose="020B0604020202020204" pitchFamily="34" charset="0"/>
              </a:rPr>
              <a:t>e</a:t>
            </a:r>
            <a:r>
              <a:rPr lang="en-US" sz="800" spc="15" dirty="0">
                <a:cs typeface="Arial" panose="020B0604020202020204" pitchFamily="34" charset="0"/>
              </a:rPr>
              <a:t> </a:t>
            </a:r>
            <a:r>
              <a:rPr lang="en-US" sz="800" dirty="0">
                <a:cs typeface="Arial" panose="020B0604020202020204" pitchFamily="34" charset="0"/>
              </a:rPr>
              <a:t>de a</a:t>
            </a:r>
            <a:r>
              <a:rPr lang="en-US" sz="800" spc="19" dirty="0">
                <a:cs typeface="Arial" panose="020B0604020202020204" pitchFamily="34" charset="0"/>
              </a:rPr>
              <a:t>-</a:t>
            </a:r>
            <a:r>
              <a:rPr lang="en-US" sz="800" dirty="0">
                <a:cs typeface="Arial" panose="020B0604020202020204" pitchFamily="34" charset="0"/>
              </a:rPr>
              <a:t>l</a:t>
            </a:r>
            <a:r>
              <a:rPr lang="en-US" sz="800" spc="15" dirty="0">
                <a:cs typeface="Arial" panose="020B0604020202020204" pitchFamily="34" charset="0"/>
              </a:rPr>
              <a:t> </a:t>
            </a:r>
            <a:r>
              <a:rPr lang="en-US" sz="800" spc="-4" dirty="0" err="1">
                <a:cs typeface="Arial" panose="020B0604020202020204" pitchFamily="34" charset="0"/>
              </a:rPr>
              <a:t>f</a:t>
            </a:r>
            <a:r>
              <a:rPr lang="en-US" sz="800" spc="4" dirty="0" err="1">
                <a:cs typeface="Arial" panose="020B0604020202020204" pitchFamily="34" charset="0"/>
              </a:rPr>
              <a:t>o</a:t>
            </a:r>
            <a:r>
              <a:rPr lang="en-US" sz="800" spc="-4" dirty="0" err="1">
                <a:cs typeface="Arial" panose="020B0604020202020204" pitchFamily="34" charset="0"/>
              </a:rPr>
              <a:t>lo</a:t>
            </a:r>
            <a:r>
              <a:rPr lang="en-US" sz="800" spc="9" dirty="0" err="1">
                <a:cs typeface="Arial" panose="020B0604020202020204" pitchFamily="34" charset="0"/>
              </a:rPr>
              <a:t>s</a:t>
            </a:r>
            <a:r>
              <a:rPr lang="en-US" sz="800" spc="-4" dirty="0" err="1">
                <a:cs typeface="Arial" panose="020B0604020202020204" pitchFamily="34" charset="0"/>
              </a:rPr>
              <a:t>i</a:t>
            </a:r>
            <a:r>
              <a:rPr lang="en-US" sz="800" dirty="0">
                <a:cs typeface="Arial" panose="020B0604020202020204" pitchFamily="34" charset="0"/>
              </a:rPr>
              <a:t>.</a:t>
            </a:r>
            <a:r>
              <a:rPr lang="en-US" sz="800" spc="4" dirty="0">
                <a:cs typeface="Arial" panose="020B0604020202020204" pitchFamily="34" charset="0"/>
              </a:rPr>
              <a:t> E</a:t>
            </a:r>
            <a:r>
              <a:rPr lang="en-US" sz="800" dirty="0">
                <a:cs typeface="Arial" panose="020B0604020202020204" pitchFamily="34" charset="0"/>
              </a:rPr>
              <a:t>s</a:t>
            </a:r>
            <a:r>
              <a:rPr lang="en-US" sz="800" spc="-4" dirty="0">
                <a:cs typeface="Arial" panose="020B0604020202020204" pitchFamily="34" charset="0"/>
              </a:rPr>
              <a:t>t</a:t>
            </a:r>
            <a:r>
              <a:rPr lang="en-US" sz="800" dirty="0">
                <a:cs typeface="Arial" panose="020B0604020202020204" pitchFamily="34" charset="0"/>
              </a:rPr>
              <a:t>e</a:t>
            </a:r>
            <a:r>
              <a:rPr lang="en-US" sz="800" spc="4" dirty="0">
                <a:cs typeface="Arial" panose="020B0604020202020204" pitchFamily="34" charset="0"/>
              </a:rPr>
              <a:t> </a:t>
            </a:r>
            <a:r>
              <a:rPr lang="en-US" sz="800" dirty="0" err="1">
                <a:cs typeface="Arial" panose="020B0604020202020204" pitchFamily="34" charset="0"/>
              </a:rPr>
              <a:t>abs</a:t>
            </a:r>
            <a:r>
              <a:rPr lang="en-US" sz="800" spc="4" dirty="0" err="1">
                <a:cs typeface="Arial" panose="020B0604020202020204" pitchFamily="34" charset="0"/>
              </a:rPr>
              <a:t>o</a:t>
            </a:r>
            <a:r>
              <a:rPr lang="en-US" sz="800" spc="-4" dirty="0" err="1">
                <a:cs typeface="Arial" panose="020B0604020202020204" pitchFamily="34" charset="0"/>
              </a:rPr>
              <a:t>l</a:t>
            </a:r>
            <a:r>
              <a:rPr lang="en-US" sz="800" dirty="0" err="1">
                <a:cs typeface="Arial" panose="020B0604020202020204" pitchFamily="34" charset="0"/>
              </a:rPr>
              <a:t>ut</a:t>
            </a:r>
            <a:r>
              <a:rPr lang="en-US" sz="800" spc="15" dirty="0">
                <a:cs typeface="Arial" panose="020B0604020202020204" pitchFamily="34" charset="0"/>
              </a:rPr>
              <a:t> </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ter</a:t>
            </a:r>
            <a:r>
              <a:rPr lang="en-US" sz="800" spc="4" dirty="0" err="1">
                <a:cs typeface="Arial" panose="020B0604020202020204" pitchFamily="34" charset="0"/>
              </a:rPr>
              <a:t>z</a:t>
            </a:r>
            <a:r>
              <a:rPr lang="en-US" sz="800" spc="-4" dirty="0" err="1">
                <a:cs typeface="Arial" panose="020B0604020202020204" pitchFamily="34" charset="0"/>
              </a:rPr>
              <a:t>i</a:t>
            </a:r>
            <a:r>
              <a:rPr lang="en-US" sz="800" dirty="0" err="1">
                <a:cs typeface="Arial" panose="020B0604020202020204" pitchFamily="34" charset="0"/>
              </a:rPr>
              <a:t>să</a:t>
            </a:r>
            <a:r>
              <a:rPr lang="en-US" sz="800"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liere</a:t>
            </a:r>
            <a:r>
              <a:rPr lang="en-US" sz="800" dirty="0" err="1">
                <a:cs typeface="Arial" panose="020B0604020202020204" pitchFamily="34" charset="0"/>
              </a:rPr>
              <a:t>a</a:t>
            </a:r>
            <a:r>
              <a:rPr lang="en-US" sz="800" spc="24" dirty="0">
                <a:cs typeface="Arial" panose="020B0604020202020204" pitchFamily="34" charset="0"/>
              </a:rPr>
              <a:t> </a:t>
            </a:r>
            <a:r>
              <a:rPr lang="en-US" sz="800" dirty="0" err="1">
                <a:cs typeface="Arial" panose="020B0604020202020204" pitchFamily="34" charset="0"/>
              </a:rPr>
              <a:t>și</a:t>
            </a:r>
            <a:r>
              <a:rPr lang="en-US" sz="800" spc="-4" dirty="0">
                <a:cs typeface="Arial" panose="020B0604020202020204" pitchFamily="34" charset="0"/>
              </a:rPr>
              <a:t> </a:t>
            </a:r>
            <a:r>
              <a:rPr lang="en-US" sz="800" dirty="0" err="1">
                <a:cs typeface="Arial" panose="020B0604020202020204" pitchFamily="34" charset="0"/>
              </a:rPr>
              <a:t>s</a:t>
            </a:r>
            <a:r>
              <a:rPr lang="en-US" sz="800" spc="-4" dirty="0" err="1">
                <a:cs typeface="Arial" panose="020B0604020202020204" pitchFamily="34" charset="0"/>
              </a:rPr>
              <a:t>tr</a:t>
            </a:r>
            <a:r>
              <a:rPr lang="en-US" sz="800" dirty="0" err="1">
                <a:cs typeface="Arial" panose="020B0604020202020204" pitchFamily="34" charset="0"/>
              </a:rPr>
              <a:t>ân</a:t>
            </a:r>
            <a:r>
              <a:rPr lang="en-US" sz="800" spc="4" dirty="0" err="1">
                <a:cs typeface="Arial" panose="020B0604020202020204" pitchFamily="34" charset="0"/>
              </a:rPr>
              <a:t>g</a:t>
            </a:r>
            <a:r>
              <a:rPr lang="en-US" sz="800" spc="-4" dirty="0" err="1">
                <a:cs typeface="Arial" panose="020B0604020202020204" pitchFamily="34" charset="0"/>
              </a:rPr>
              <a:t>ere</a:t>
            </a:r>
            <a:r>
              <a:rPr lang="en-US" sz="800" dirty="0" err="1">
                <a:cs typeface="Arial" panose="020B0604020202020204" pitchFamily="34" charset="0"/>
              </a:rPr>
              <a:t>a</a:t>
            </a:r>
            <a:r>
              <a:rPr lang="en-US" sz="800" spc="1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ro</a:t>
            </a:r>
            <a:r>
              <a:rPr lang="en-US" sz="800" dirty="0" err="1">
                <a:cs typeface="Arial" panose="020B0604020202020204" pitchFamily="34" charset="0"/>
              </a:rPr>
              <a:t>dusu</a:t>
            </a:r>
            <a:r>
              <a:rPr lang="en-US" sz="800" spc="-4" dirty="0" err="1">
                <a:cs typeface="Arial" panose="020B0604020202020204" pitchFamily="34" charset="0"/>
              </a:rPr>
              <a:t>l</a:t>
            </a:r>
            <a:r>
              <a:rPr lang="en-US" sz="800" dirty="0" err="1">
                <a:cs typeface="Arial" panose="020B0604020202020204" pitchFamily="34" charset="0"/>
              </a:rPr>
              <a:t>ui</a:t>
            </a:r>
            <a:r>
              <a:rPr lang="en-US" sz="800" spc="29" dirty="0">
                <a:cs typeface="Arial" panose="020B0604020202020204" pitchFamily="34" charset="0"/>
              </a:rPr>
              <a:t> </a:t>
            </a:r>
            <a:r>
              <a:rPr lang="en-US" sz="800" spc="-4" dirty="0" err="1">
                <a:cs typeface="Arial" panose="020B0604020202020204" pitchFamily="34" charset="0"/>
              </a:rPr>
              <a:t>î</a:t>
            </a:r>
            <a:r>
              <a:rPr lang="en-US" sz="800" dirty="0" err="1">
                <a:cs typeface="Arial" panose="020B0604020202020204" pitchFamily="34" charset="0"/>
              </a:rPr>
              <a:t>na</a:t>
            </a:r>
            <a:r>
              <a:rPr lang="en-US" sz="800" spc="-4" dirty="0" err="1">
                <a:cs typeface="Arial" panose="020B0604020202020204" pitchFamily="34" charset="0"/>
              </a:rPr>
              <a:t>i</a:t>
            </a:r>
            <a:r>
              <a:rPr lang="en-US" sz="800" dirty="0" err="1">
                <a:cs typeface="Arial" panose="020B0604020202020204" pitchFamily="34" charset="0"/>
              </a:rPr>
              <a:t>n</a:t>
            </a:r>
            <a:r>
              <a:rPr lang="en-US" sz="800" spc="-4" dirty="0" err="1">
                <a:cs typeface="Arial" panose="020B0604020202020204" pitchFamily="34" charset="0"/>
              </a:rPr>
              <a:t>t</a:t>
            </a:r>
            <a:r>
              <a:rPr lang="en-US" sz="800" dirty="0" err="1">
                <a:cs typeface="Arial" panose="020B0604020202020204" pitchFamily="34" charset="0"/>
              </a:rPr>
              <a:t>e</a:t>
            </a:r>
            <a:r>
              <a:rPr lang="en-US" sz="800" spc="19" dirty="0">
                <a:cs typeface="Arial" panose="020B0604020202020204" pitchFamily="34" charset="0"/>
              </a:rPr>
              <a:t> </a:t>
            </a:r>
            <a:r>
              <a:rPr lang="en-US" sz="800" dirty="0">
                <a:cs typeface="Arial" panose="020B0604020202020204" pitchFamily="34" charset="0"/>
              </a:rPr>
              <a:t>de</a:t>
            </a:r>
            <a:r>
              <a:rPr lang="en-US" sz="800" spc="-4" dirty="0">
                <a:cs typeface="Arial" panose="020B0604020202020204" pitchFamily="34" charset="0"/>
              </a:rPr>
              <a:t> </a:t>
            </a:r>
            <a:r>
              <a:rPr lang="en-US" sz="800" dirty="0">
                <a:cs typeface="Arial" panose="020B0604020202020204" pitchFamily="34" charset="0"/>
              </a:rPr>
              <a:t>a se</a:t>
            </a:r>
            <a:r>
              <a:rPr lang="en-US" sz="800" spc="-4" dirty="0">
                <a:cs typeface="Arial" panose="020B0604020202020204" pitchFamily="34" charset="0"/>
              </a:rPr>
              <a:t> </a:t>
            </a:r>
            <a:r>
              <a:rPr lang="en-US" sz="800" dirty="0" err="1">
                <a:cs typeface="Arial" panose="020B0604020202020204" pitchFamily="34" charset="0"/>
              </a:rPr>
              <a:t>us</a:t>
            </a:r>
            <a:r>
              <a:rPr lang="en-US" sz="800" spc="-4" dirty="0" err="1">
                <a:cs typeface="Arial" panose="020B0604020202020204" pitchFamily="34" charset="0"/>
              </a:rPr>
              <a:t>c</a:t>
            </a:r>
            <a:r>
              <a:rPr lang="en-US" sz="800" dirty="0" err="1">
                <a:cs typeface="Arial" panose="020B0604020202020204" pitchFamily="34" charset="0"/>
              </a:rPr>
              <a:t>a</a:t>
            </a:r>
            <a:r>
              <a:rPr lang="en-US" sz="800" spc="9" dirty="0">
                <a:cs typeface="Arial" panose="020B0604020202020204" pitchFamily="34" charset="0"/>
              </a:rPr>
              <a:t> </a:t>
            </a:r>
            <a:r>
              <a:rPr lang="en-US" sz="800" spc="-4" dirty="0" err="1">
                <a:cs typeface="Arial" panose="020B0604020202020204" pitchFamily="34" charset="0"/>
              </a:rPr>
              <a:t>co</a:t>
            </a:r>
            <a:r>
              <a:rPr lang="en-US" sz="800" spc="4" dirty="0" err="1">
                <a:cs typeface="Arial" panose="020B0604020202020204" pitchFamily="34" charset="0"/>
              </a:rPr>
              <a:t>m</a:t>
            </a:r>
            <a:r>
              <a:rPr lang="en-US" sz="800" dirty="0" err="1">
                <a:cs typeface="Arial" panose="020B0604020202020204" pitchFamily="34" charset="0"/>
              </a:rPr>
              <a:t>p</a:t>
            </a:r>
            <a:r>
              <a:rPr lang="en-US" sz="800" spc="-4" dirty="0" err="1">
                <a:cs typeface="Arial" panose="020B0604020202020204" pitchFamily="34" charset="0"/>
              </a:rPr>
              <a:t>let</a:t>
            </a:r>
            <a:r>
              <a:rPr lang="en-US" sz="800" dirty="0" smtClean="0">
                <a:cs typeface="Arial" panose="020B0604020202020204" pitchFamily="34" charset="0"/>
              </a:rPr>
              <a:t>.</a:t>
            </a:r>
          </a:p>
          <a:p>
            <a:pPr marL="19175" marR="754" algn="just">
              <a:lnSpc>
                <a:spcPts val="960"/>
              </a:lnSpc>
            </a:pPr>
            <a:r>
              <a:rPr lang="en-US" sz="800" dirty="0">
                <a:cs typeface="Arial" panose="020B0604020202020204" pitchFamily="34" charset="0"/>
              </a:rPr>
              <a:t>7. Nu</a:t>
            </a:r>
            <a:r>
              <a:rPr lang="en-US" sz="800" spc="9" dirty="0">
                <a:cs typeface="Arial" panose="020B0604020202020204" pitchFamily="34" charset="0"/>
              </a:rPr>
              <a:t> </a:t>
            </a:r>
            <a:r>
              <a:rPr lang="en-US" sz="800" spc="-4" dirty="0" err="1">
                <a:cs typeface="Arial" panose="020B0604020202020204" pitchFamily="34" charset="0"/>
              </a:rPr>
              <a:t>folo</a:t>
            </a:r>
            <a:r>
              <a:rPr lang="en-US" sz="800" spc="9" dirty="0" err="1">
                <a:cs typeface="Arial" panose="020B0604020202020204" pitchFamily="34" charset="0"/>
              </a:rPr>
              <a:t>s</a:t>
            </a:r>
            <a:r>
              <a:rPr lang="en-US" sz="800" spc="-4" dirty="0" err="1">
                <a:cs typeface="Arial" panose="020B0604020202020204" pitchFamily="34" charset="0"/>
              </a:rPr>
              <a:t>iț</a:t>
            </a:r>
            <a:r>
              <a:rPr lang="en-US" sz="800" dirty="0" err="1">
                <a:cs typeface="Arial" panose="020B0604020202020204" pitchFamily="34" charset="0"/>
              </a:rPr>
              <a:t>i</a:t>
            </a:r>
            <a:r>
              <a:rPr lang="en-US" sz="800" spc="4"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spc="9" dirty="0" err="1">
                <a:cs typeface="Arial" panose="020B0604020202020204" pitchFamily="34" charset="0"/>
              </a:rPr>
              <a:t>p</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spc="9" dirty="0">
                <a:cs typeface="Arial" panose="020B0604020202020204" pitchFamily="34" charset="0"/>
              </a:rPr>
              <a:t> </a:t>
            </a:r>
            <a:r>
              <a:rPr lang="en-US" sz="800" dirty="0">
                <a:cs typeface="Arial" panose="020B0604020202020204" pitchFamily="34" charset="0"/>
              </a:rPr>
              <a:t>de</a:t>
            </a:r>
            <a:r>
              <a:rPr lang="en-US" sz="800" spc="9" dirty="0">
                <a:cs typeface="Arial" panose="020B0604020202020204" pitchFamily="34" charset="0"/>
              </a:rPr>
              <a:t> </a:t>
            </a:r>
            <a:r>
              <a:rPr lang="en-US" sz="800" spc="-4" dirty="0" err="1">
                <a:cs typeface="Arial" panose="020B0604020202020204" pitchFamily="34" charset="0"/>
              </a:rPr>
              <a:t>c</a:t>
            </a:r>
            <a:r>
              <a:rPr lang="en-US" sz="800" dirty="0" err="1">
                <a:cs typeface="Arial" panose="020B0604020202020204" pitchFamily="34" charset="0"/>
              </a:rPr>
              <a:t>u</a:t>
            </a:r>
            <a:r>
              <a:rPr lang="en-US" sz="800" spc="-4" dirty="0" err="1">
                <a:cs typeface="Arial" panose="020B0604020202020204" pitchFamily="34" charset="0"/>
              </a:rPr>
              <a:t>r</a:t>
            </a:r>
            <a:r>
              <a:rPr lang="en-US" sz="800" dirty="0" err="1">
                <a:cs typeface="Arial" panose="020B0604020202020204" pitchFamily="34" charset="0"/>
              </a:rPr>
              <a:t>ă</a:t>
            </a:r>
            <a:r>
              <a:rPr lang="en-US" sz="800" spc="4" dirty="0" err="1">
                <a:cs typeface="Arial" panose="020B0604020202020204" pitchFamily="34" charset="0"/>
              </a:rPr>
              <a:t>ț</a:t>
            </a:r>
            <a:r>
              <a:rPr lang="en-US" sz="800" spc="-4" dirty="0" err="1">
                <a:cs typeface="Arial" panose="020B0604020202020204" pitchFamily="34" charset="0"/>
              </a:rPr>
              <a:t>ir</a:t>
            </a:r>
            <a:r>
              <a:rPr lang="en-US" sz="800" dirty="0" err="1">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g</a:t>
            </a:r>
            <a:r>
              <a:rPr lang="en-US" sz="800" spc="-4" dirty="0" err="1">
                <a:cs typeface="Arial" panose="020B0604020202020204" pitchFamily="34" charset="0"/>
              </a:rPr>
              <a:t>re</a:t>
            </a:r>
            <a:r>
              <a:rPr lang="en-US" sz="800" dirty="0" err="1">
                <a:cs typeface="Arial" panose="020B0604020202020204" pitchFamily="34" charset="0"/>
              </a:rPr>
              <a:t>s</a:t>
            </a:r>
            <a:r>
              <a:rPr lang="en-US" sz="800" spc="-4" dirty="0" err="1">
                <a:cs typeface="Arial" panose="020B0604020202020204" pitchFamily="34" charset="0"/>
              </a:rPr>
              <a:t>i</a:t>
            </a:r>
            <a:r>
              <a:rPr lang="en-US" sz="800" dirty="0" err="1">
                <a:cs typeface="Arial" panose="020B0604020202020204" pitchFamily="34" charset="0"/>
              </a:rPr>
              <a:t>v</a:t>
            </a:r>
            <a:r>
              <a:rPr lang="en-US" sz="800" spc="-4" dirty="0" err="1">
                <a:cs typeface="Arial" panose="020B0604020202020204" pitchFamily="34" charset="0"/>
              </a:rPr>
              <a:t>e</a:t>
            </a:r>
            <a:r>
              <a:rPr lang="en-US" sz="800" dirty="0">
                <a:cs typeface="Arial" panose="020B0604020202020204" pitchFamily="34" charset="0"/>
              </a:rPr>
              <a:t>,</a:t>
            </a:r>
            <a:r>
              <a:rPr lang="en-US" sz="800" spc="14" dirty="0">
                <a:cs typeface="Arial" panose="020B0604020202020204" pitchFamily="34" charset="0"/>
              </a:rPr>
              <a:t> </a:t>
            </a:r>
            <a:r>
              <a:rPr lang="en-US" sz="800" dirty="0" err="1">
                <a:cs typeface="Arial" panose="020B0604020202020204" pitchFamily="34" charset="0"/>
              </a:rPr>
              <a:t>a</a:t>
            </a:r>
            <a:r>
              <a:rPr lang="en-US" sz="800" spc="-4" dirty="0" err="1">
                <a:cs typeface="Arial" panose="020B0604020202020204" pitchFamily="34" charset="0"/>
              </a:rPr>
              <a:t>l</a:t>
            </a:r>
            <a:r>
              <a:rPr lang="en-US" sz="800" spc="9" dirty="0" err="1">
                <a:cs typeface="Arial" panose="020B0604020202020204" pitchFamily="34" charset="0"/>
              </a:rPr>
              <a:t>b</a:t>
            </a:r>
            <a:r>
              <a:rPr lang="en-US" sz="800" spc="-4" dirty="0" err="1">
                <a:cs typeface="Arial" panose="020B0604020202020204" pitchFamily="34" charset="0"/>
              </a:rPr>
              <a:t>ito</a:t>
            </a:r>
            <a:r>
              <a:rPr lang="en-US" sz="800" dirty="0" err="1">
                <a:cs typeface="Arial" panose="020B0604020202020204" pitchFamily="34" charset="0"/>
              </a:rPr>
              <a:t>r</a:t>
            </a:r>
            <a:r>
              <a:rPr lang="en-US" sz="800" spc="9" dirty="0">
                <a:cs typeface="Arial" panose="020B0604020202020204" pitchFamily="34" charset="0"/>
              </a:rPr>
              <a:t> </a:t>
            </a:r>
            <a:r>
              <a:rPr lang="en-US" sz="800" dirty="0" err="1">
                <a:cs typeface="Arial" panose="020B0604020202020204" pitchFamily="34" charset="0"/>
              </a:rPr>
              <a:t>sau</a:t>
            </a:r>
            <a:r>
              <a:rPr lang="en-US" sz="800" spc="9" dirty="0">
                <a:cs typeface="Arial" panose="020B0604020202020204" pitchFamily="34" charset="0"/>
              </a:rPr>
              <a:t> </a:t>
            </a:r>
            <a:r>
              <a:rPr lang="en-US" sz="800" dirty="0" err="1">
                <a:cs typeface="Arial" panose="020B0604020202020204" pitchFamily="34" charset="0"/>
              </a:rPr>
              <a:t>p</a:t>
            </a:r>
            <a:r>
              <a:rPr lang="en-US" sz="800" spc="-4" dirty="0" err="1">
                <a:cs typeface="Arial" panose="020B0604020202020204" pitchFamily="34" charset="0"/>
              </a:rPr>
              <a:t>re</a:t>
            </a:r>
            <a:r>
              <a:rPr lang="en-US" sz="800" spc="9" dirty="0" err="1">
                <a:cs typeface="Arial" panose="020B0604020202020204" pitchFamily="34" charset="0"/>
              </a:rPr>
              <a:t>p</a:t>
            </a:r>
            <a:r>
              <a:rPr lang="en-US" sz="800" dirty="0" err="1">
                <a:cs typeface="Arial" panose="020B0604020202020204" pitchFamily="34" charset="0"/>
              </a:rPr>
              <a:t>a</a:t>
            </a:r>
            <a:r>
              <a:rPr lang="en-US" sz="800" spc="-4" dirty="0" err="1">
                <a:cs typeface="Arial" panose="020B0604020202020204" pitchFamily="34" charset="0"/>
              </a:rPr>
              <a:t>r</a:t>
            </a:r>
            <a:r>
              <a:rPr lang="en-US" sz="800" dirty="0" err="1">
                <a:cs typeface="Arial" panose="020B0604020202020204" pitchFamily="34" charset="0"/>
              </a:rPr>
              <a:t>a</a:t>
            </a:r>
            <a:r>
              <a:rPr lang="en-US" sz="800" spc="-4" dirty="0" err="1">
                <a:cs typeface="Arial" panose="020B0604020202020204" pitchFamily="34" charset="0"/>
              </a:rPr>
              <a:t>t</a:t>
            </a:r>
            <a:r>
              <a:rPr lang="en-US" sz="800" dirty="0" err="1">
                <a:cs typeface="Arial" panose="020B0604020202020204" pitchFamily="34" charset="0"/>
              </a:rPr>
              <a:t>e</a:t>
            </a:r>
            <a:r>
              <a:rPr lang="en-US" sz="800" spc="9" dirty="0">
                <a:cs typeface="Arial" panose="020B0604020202020204" pitchFamily="34" charset="0"/>
              </a:rPr>
              <a:t> </a:t>
            </a:r>
            <a:r>
              <a:rPr lang="en-US" sz="800" spc="-4" dirty="0">
                <a:cs typeface="Arial" panose="020B0604020202020204" pitchFamily="34" charset="0"/>
              </a:rPr>
              <a:t>c</a:t>
            </a:r>
            <a:r>
              <a:rPr lang="en-US" sz="800" dirty="0">
                <a:cs typeface="Arial" panose="020B0604020202020204" pitchFamily="34" charset="0"/>
              </a:rPr>
              <a:t>u</a:t>
            </a:r>
            <a:r>
              <a:rPr lang="en-US" sz="800" spc="9" dirty="0">
                <a:cs typeface="Arial" panose="020B0604020202020204" pitchFamily="34" charset="0"/>
              </a:rPr>
              <a:t> </a:t>
            </a:r>
            <a:r>
              <a:rPr lang="en-US" sz="800" spc="9" dirty="0" err="1">
                <a:cs typeface="Arial" panose="020B0604020202020204" pitchFamily="34" charset="0"/>
              </a:rPr>
              <a:t>p</a:t>
            </a:r>
            <a:r>
              <a:rPr lang="en-US" sz="800" dirty="0" err="1">
                <a:cs typeface="Arial" panose="020B0604020202020204" pitchFamily="34" charset="0"/>
              </a:rPr>
              <a:t>a</a:t>
            </a:r>
            <a:r>
              <a:rPr lang="en-US" sz="800" spc="-4" dirty="0" err="1">
                <a:cs typeface="Arial" panose="020B0604020202020204" pitchFamily="34" charset="0"/>
              </a:rPr>
              <a:t>rtic</a:t>
            </a:r>
            <a:r>
              <a:rPr lang="en-US" sz="800" spc="9" dirty="0" err="1">
                <a:cs typeface="Arial" panose="020B0604020202020204" pitchFamily="34" charset="0"/>
              </a:rPr>
              <a:t>u</a:t>
            </a:r>
            <a:r>
              <a:rPr lang="en-US" sz="800" spc="-4" dirty="0" err="1">
                <a:cs typeface="Arial" panose="020B0604020202020204" pitchFamily="34" charset="0"/>
              </a:rPr>
              <a:t>l</a:t>
            </a:r>
            <a:r>
              <a:rPr lang="en-US" sz="800" dirty="0" err="1">
                <a:cs typeface="Arial" panose="020B0604020202020204" pitchFamily="34" charset="0"/>
              </a:rPr>
              <a:t>e</a:t>
            </a:r>
            <a:r>
              <a:rPr lang="en-US" sz="800" spc="9" dirty="0">
                <a:cs typeface="Arial" panose="020B0604020202020204" pitchFamily="34" charset="0"/>
              </a:rPr>
              <a:t> </a:t>
            </a:r>
            <a:r>
              <a:rPr lang="en-US" sz="800" dirty="0" err="1">
                <a:cs typeface="Arial" panose="020B0604020202020204" pitchFamily="34" charset="0"/>
              </a:rPr>
              <a:t>ab</a:t>
            </a:r>
            <a:r>
              <a:rPr lang="en-US" sz="800" spc="-4" dirty="0" err="1">
                <a:cs typeface="Arial" panose="020B0604020202020204" pitchFamily="34" charset="0"/>
              </a:rPr>
              <a:t>r</a:t>
            </a:r>
            <a:r>
              <a:rPr lang="en-US" sz="800" dirty="0" err="1">
                <a:cs typeface="Arial" panose="020B0604020202020204" pitchFamily="34" charset="0"/>
              </a:rPr>
              <a:t>a</a:t>
            </a:r>
            <a:r>
              <a:rPr lang="en-US" sz="800" spc="4" dirty="0" err="1">
                <a:cs typeface="Arial" panose="020B0604020202020204" pitchFamily="34" charset="0"/>
              </a:rPr>
              <a:t>z</a:t>
            </a:r>
            <a:r>
              <a:rPr lang="en-US" sz="800" spc="-4" dirty="0" err="1">
                <a:cs typeface="Arial" panose="020B0604020202020204" pitchFamily="34" charset="0"/>
              </a:rPr>
              <a:t>i</a:t>
            </a:r>
            <a:r>
              <a:rPr lang="en-US" sz="800" spc="9" dirty="0" err="1">
                <a:cs typeface="Arial" panose="020B0604020202020204" pitchFamily="34" charset="0"/>
              </a:rPr>
              <a:t>v</a:t>
            </a:r>
            <a:r>
              <a:rPr lang="en-US" sz="800" spc="-4" dirty="0" err="1">
                <a:cs typeface="Arial" panose="020B0604020202020204" pitchFamily="34" charset="0"/>
              </a:rPr>
              <a:t>e</a:t>
            </a:r>
            <a:r>
              <a:rPr lang="en-US" sz="800" dirty="0">
                <a:cs typeface="Arial" panose="020B0604020202020204" pitchFamily="34" charset="0"/>
              </a:rPr>
              <a:t>, </a:t>
            </a:r>
          </a:p>
        </p:txBody>
      </p:sp>
      <p:sp>
        <p:nvSpPr>
          <p:cNvPr id="18" name="TextBox 25"/>
          <p:cNvSpPr txBox="1"/>
          <p:nvPr/>
        </p:nvSpPr>
        <p:spPr>
          <a:xfrm>
            <a:off x="8527476" y="6535242"/>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19</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683001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Правоъгълник 32"/>
          <p:cNvSpPr/>
          <p:nvPr/>
        </p:nvSpPr>
        <p:spPr>
          <a:xfrm>
            <a:off x="143948" y="116632"/>
            <a:ext cx="3888432" cy="6547177"/>
          </a:xfrm>
          <a:prstGeom prst="rect">
            <a:avLst/>
          </a:prstGeom>
        </p:spPr>
        <p:txBody>
          <a:bodyPr wrap="square">
            <a:spAutoFit/>
          </a:bodyPr>
          <a:lstStyle/>
          <a:p>
            <a:pPr>
              <a:lnSpc>
                <a:spcPct val="107000"/>
              </a:lnSpc>
              <a:spcAft>
                <a:spcPts val="800"/>
              </a:spcAft>
            </a:pPr>
            <a:r>
              <a:rPr lang="bg-BG" sz="800" b="1" dirty="0" smtClean="0">
                <a:latin typeface="Calibri" panose="020F0502020204030204" pitchFamily="34" charset="0"/>
                <a:ea typeface="Calibri" panose="020F0502020204030204" pitchFamily="34" charset="0"/>
                <a:cs typeface="Times New Roman" panose="02020603050405020304" pitchFamily="18" charset="0"/>
              </a:rPr>
              <a:t>Гаранционни </a:t>
            </a:r>
            <a:r>
              <a:rPr lang="bg-BG" sz="800" b="1" dirty="0">
                <a:latin typeface="Calibri" panose="020F0502020204030204" pitchFamily="34" charset="0"/>
                <a:ea typeface="Calibri" panose="020F0502020204030204" pitchFamily="34" charset="0"/>
                <a:cs typeface="Times New Roman" panose="02020603050405020304" pitchFamily="18" charset="0"/>
              </a:rPr>
              <a:t>условия.</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Проходилката е предназначена за забавление и употреба само от едно дете. Гаранционните условия се прекратяват при даване на проходилката под наем, при продажба на втора употреба или при претоварване. Дефекти, получени при подобна употреба не се обслужват като гаранционни и са изцяло за сметка на клиента. В такива случаи, клиентът носи изцяло отговорност за всички рискове от наранявания и повреди, които могат да възникнат при подобна употреба. Гаранционен срок и гаранционни права – по отношение на този продукт Вие имате търговска гаранция от 24 месеца.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1. Изброените в настоящата гаранционна карта права могат да бъдат упражнени в рамките на посочения гаранционен срок.</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2. Гаранционният срок започва да тече от деня, когато стоката се предаде на потребителя или от пускането на стоката в експлоатация, ако то е извършено от Търговеца или от негов служител като датата се посочва изрично в Гаранционната карта</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3. Според чл. 112 ЗЗП при несъответствие на потребителската стока с договора за продажба потребителят има право да предяви рекламация, като поиска от Търговеца да приведе стоката в съответствие с договора за продажба. В този случай потребителят може да избира между извършване на ремонт на стоката или замяната й с нова, освен ако това е невъзможно или избраният от него начин за обезщетение е непропорционален в сравнение с другия. Приема се, че даден начин за обезщетяване на потребителя е непропорционален, ако неговото използване налага разходи на Търговеца, които в сравнение с другия начин на обезщетяване са неразумни, като се вземат предвид: -стойността на потребителската стока, ако нямаше липса на несъответствие; -значимостта на несъответствието; -възможността да се предложи на потребителя друг начин на обезщетяване, който не е свързан със значителни неудобства за него.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4. Според чл. 113 ЗЗП, когато потребителската стока не съответства на договора за продажба, Търговецът е длъжен да я приведе в съответствие с договора за продажба.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4.1. Привеждането на потребителската стока в съответствие с договора за продажба трябва да се извърши в рамките на един месец, считано от предявяването на рекламацията от потребителя</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4.2. След изтичането на срока по т. 4.1. потребителят има право да развали договора и да му бъде възстановена заплатената сума или да иска намаляване на цената на потребителската стока съгласно т. 54.3. Привеждането на потребителската стока в съответствие с договора за продажба е безплатно за потребителя. Той </a:t>
            </a:r>
            <a:r>
              <a:rPr lang="bg-BG" sz="800" dirty="0" smtClean="0">
                <a:latin typeface="Calibri" panose="020F0502020204030204" pitchFamily="34" charset="0"/>
                <a:ea typeface="Calibri" panose="020F0502020204030204" pitchFamily="34" charset="0"/>
                <a:cs typeface="Times New Roman" panose="02020603050405020304" pitchFamily="18" charset="0"/>
              </a:rPr>
              <a:t>не</a:t>
            </a:r>
            <a:r>
              <a:rPr lang="en-US" sz="800" dirty="0" smtClean="0">
                <a:latin typeface="Calibri" panose="020F0502020204030204" pitchFamily="34" charset="0"/>
                <a:ea typeface="Calibri" panose="020F0502020204030204" pitchFamily="34" charset="0"/>
                <a:cs typeface="Times New Roman" panose="02020603050405020304" pitchFamily="18" charset="0"/>
              </a:rPr>
              <a:t> </a:t>
            </a:r>
            <a:r>
              <a:rPr lang="bg-BG" sz="800" dirty="0">
                <a:latin typeface="Calibri" panose="020F0502020204030204" pitchFamily="34" charset="0"/>
                <a:ea typeface="Calibri" panose="020F0502020204030204" pitchFamily="34" charset="0"/>
                <a:cs typeface="Times New Roman" panose="02020603050405020304" pitchFamily="18" charset="0"/>
              </a:rPr>
              <a:t>дължи разходи за експедиране на потребителската стока или за материали и труд, свързани с ремонта й, и не трябва да понася значителни неудобства.</a:t>
            </a: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4.4. Потребителят може да иска и обезщетение за претърпените вследствие на несъответствието вреди</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Box 8"/>
          <p:cNvSpPr txBox="1"/>
          <p:nvPr/>
        </p:nvSpPr>
        <p:spPr>
          <a:xfrm>
            <a:off x="106431" y="6527833"/>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7</a:t>
            </a:r>
            <a:endParaRPr lang="bg-BG" sz="900" b="1" dirty="0">
              <a:latin typeface="Arial" pitchFamily="34" charset="0"/>
              <a:cs typeface="Arial" pitchFamily="34" charset="0"/>
            </a:endParaRPr>
          </a:p>
        </p:txBody>
      </p:sp>
      <p:sp>
        <p:nvSpPr>
          <p:cNvPr id="24" name="Правоъгълник 1"/>
          <p:cNvSpPr/>
          <p:nvPr/>
        </p:nvSpPr>
        <p:spPr>
          <a:xfrm>
            <a:off x="5151711" y="143639"/>
            <a:ext cx="3960000" cy="6309291"/>
          </a:xfrm>
          <a:prstGeom prst="rect">
            <a:avLst/>
          </a:prstGeom>
        </p:spPr>
        <p:txBody>
          <a:bodyPr wrap="square">
            <a:spAutoFit/>
          </a:bodyPr>
          <a:lstStyle/>
          <a:p>
            <a:pPr algn="just"/>
            <a:r>
              <a:rPr lang="en-US" sz="800" b="1" dirty="0"/>
              <a:t>Important: </a:t>
            </a:r>
            <a:r>
              <a:rPr lang="en-US" sz="800" b="1" dirty="0" err="1"/>
              <a:t>Citiți</a:t>
            </a:r>
            <a:r>
              <a:rPr lang="en-US" sz="800" b="1" dirty="0"/>
              <a:t> cu </a:t>
            </a:r>
            <a:r>
              <a:rPr lang="en-US" sz="800" b="1" dirty="0" err="1"/>
              <a:t>atenție</a:t>
            </a:r>
            <a:r>
              <a:rPr lang="en-US" sz="800" b="1" dirty="0"/>
              <a:t> </a:t>
            </a:r>
            <a:r>
              <a:rPr lang="en-US" sz="800" b="1" dirty="0" err="1"/>
              <a:t>instrucțiunile</a:t>
            </a:r>
            <a:r>
              <a:rPr lang="en-US" sz="800" b="1" dirty="0"/>
              <a:t> </a:t>
            </a:r>
            <a:r>
              <a:rPr lang="en-US" sz="800" b="1" dirty="0" err="1"/>
              <a:t>înainte</a:t>
            </a:r>
            <a:r>
              <a:rPr lang="en-US" sz="800" b="1" dirty="0"/>
              <a:t> de </a:t>
            </a:r>
            <a:r>
              <a:rPr lang="en-US" sz="800" b="1" dirty="0" err="1"/>
              <a:t>utilizare</a:t>
            </a:r>
            <a:r>
              <a:rPr lang="en-US" sz="800" b="1" dirty="0"/>
              <a:t> </a:t>
            </a:r>
            <a:r>
              <a:rPr lang="en-US" sz="800" b="1" dirty="0" err="1"/>
              <a:t>și</a:t>
            </a:r>
            <a:r>
              <a:rPr lang="en-US" sz="800" b="1" dirty="0"/>
              <a:t> </a:t>
            </a:r>
            <a:r>
              <a:rPr lang="en-US" sz="800" b="1" dirty="0" err="1"/>
              <a:t>păstrați</a:t>
            </a:r>
            <a:r>
              <a:rPr lang="en-US" sz="800" b="1" dirty="0"/>
              <a:t>-le </a:t>
            </a:r>
            <a:r>
              <a:rPr lang="en-US" sz="800" b="1" dirty="0" err="1"/>
              <a:t>într</a:t>
            </a:r>
            <a:r>
              <a:rPr lang="en-US" sz="800" b="1" dirty="0"/>
              <a:t>-un </a:t>
            </a:r>
            <a:r>
              <a:rPr lang="en-US" sz="800" b="1" dirty="0" err="1"/>
              <a:t>loc</a:t>
            </a:r>
            <a:r>
              <a:rPr lang="en-US" sz="800" b="1" dirty="0"/>
              <a:t> </a:t>
            </a:r>
            <a:r>
              <a:rPr lang="en-US" sz="800" b="1" dirty="0" err="1"/>
              <a:t>sigur</a:t>
            </a:r>
            <a:r>
              <a:rPr lang="en-US" sz="800" b="1" dirty="0"/>
              <a:t> </a:t>
            </a:r>
            <a:r>
              <a:rPr lang="en-US" sz="800" b="1" dirty="0" err="1"/>
              <a:t>pentru</a:t>
            </a:r>
            <a:r>
              <a:rPr lang="en-US" sz="800" b="1" dirty="0"/>
              <a:t> </a:t>
            </a:r>
            <a:r>
              <a:rPr lang="en-US" sz="800" b="1" dirty="0" err="1"/>
              <a:t>referințe</a:t>
            </a:r>
            <a:r>
              <a:rPr lang="en-US" sz="800" b="1" dirty="0"/>
              <a:t> </a:t>
            </a:r>
            <a:r>
              <a:rPr lang="en-US" sz="800" b="1" dirty="0" err="1"/>
              <a:t>viitoare</a:t>
            </a:r>
            <a:r>
              <a:rPr lang="en-US" sz="800" b="1" dirty="0"/>
              <a:t>! </a:t>
            </a:r>
            <a:r>
              <a:rPr lang="en-US" sz="800" b="1" dirty="0" err="1"/>
              <a:t>Urmați</a:t>
            </a:r>
            <a:r>
              <a:rPr lang="en-US" sz="800" b="1" dirty="0"/>
              <a:t> </a:t>
            </a:r>
            <a:r>
              <a:rPr lang="en-US" sz="800" b="1" dirty="0" err="1"/>
              <a:t>instrucțiunile</a:t>
            </a:r>
            <a:r>
              <a:rPr lang="en-US" sz="800" b="1" dirty="0"/>
              <a:t> </a:t>
            </a:r>
            <a:r>
              <a:rPr lang="en-US" sz="800" b="1" dirty="0" err="1"/>
              <a:t>pentru</a:t>
            </a:r>
            <a:r>
              <a:rPr lang="en-US" sz="800" b="1" dirty="0"/>
              <a:t> a </a:t>
            </a:r>
            <a:r>
              <a:rPr lang="en-US" sz="800" b="1" dirty="0" err="1"/>
              <a:t>asigura</a:t>
            </a:r>
            <a:r>
              <a:rPr lang="en-US" sz="800" b="1" dirty="0"/>
              <a:t> </a:t>
            </a:r>
            <a:r>
              <a:rPr lang="en-US" sz="800" b="1" dirty="0" err="1"/>
              <a:t>siguranța</a:t>
            </a:r>
            <a:r>
              <a:rPr lang="en-US" sz="800" b="1" dirty="0"/>
              <a:t> </a:t>
            </a:r>
            <a:r>
              <a:rPr lang="en-US" sz="800" b="1" dirty="0" err="1"/>
              <a:t>completă</a:t>
            </a:r>
            <a:r>
              <a:rPr lang="en-US" sz="800" b="1" dirty="0"/>
              <a:t> a </a:t>
            </a:r>
            <a:r>
              <a:rPr lang="en-US" sz="800" b="1" dirty="0" err="1"/>
              <a:t>copilului</a:t>
            </a:r>
            <a:r>
              <a:rPr lang="en-US" sz="800" b="1" dirty="0"/>
              <a:t> </a:t>
            </a:r>
            <a:r>
              <a:rPr lang="en-US" sz="800" b="1" dirty="0" err="1"/>
              <a:t>și</a:t>
            </a:r>
            <a:r>
              <a:rPr lang="en-US" sz="800" b="1" dirty="0"/>
              <a:t> </a:t>
            </a:r>
            <a:r>
              <a:rPr lang="en-US" sz="800" b="1" dirty="0" err="1"/>
              <a:t>pentru</a:t>
            </a:r>
            <a:r>
              <a:rPr lang="en-US" sz="800" b="1" dirty="0"/>
              <a:t> a </a:t>
            </a:r>
            <a:r>
              <a:rPr lang="en-US" sz="800" b="1" dirty="0" err="1"/>
              <a:t>evita</a:t>
            </a:r>
            <a:r>
              <a:rPr lang="en-US" sz="800" b="1" dirty="0"/>
              <a:t> </a:t>
            </a:r>
            <a:r>
              <a:rPr lang="en-US" sz="800" b="1" dirty="0" err="1"/>
              <a:t>accidentele</a:t>
            </a:r>
            <a:r>
              <a:rPr lang="en-US" sz="800" b="1" dirty="0"/>
              <a:t> care </a:t>
            </a:r>
            <a:r>
              <a:rPr lang="en-US" sz="800" b="1" dirty="0" err="1"/>
              <a:t>ar</a:t>
            </a:r>
            <a:r>
              <a:rPr lang="en-US" sz="800" b="1" dirty="0"/>
              <a:t> </a:t>
            </a:r>
            <a:r>
              <a:rPr lang="en-US" sz="800" b="1" dirty="0" err="1"/>
              <a:t>putea</a:t>
            </a:r>
            <a:r>
              <a:rPr lang="en-US" sz="800" b="1" dirty="0"/>
              <a:t> </a:t>
            </a:r>
            <a:r>
              <a:rPr lang="en-US" sz="800" b="1" dirty="0" err="1"/>
              <a:t>pune</a:t>
            </a:r>
            <a:r>
              <a:rPr lang="en-US" sz="800" b="1" dirty="0"/>
              <a:t> </a:t>
            </a:r>
            <a:r>
              <a:rPr lang="en-US" sz="800" b="1" dirty="0" err="1"/>
              <a:t>în</a:t>
            </a:r>
            <a:r>
              <a:rPr lang="en-US" sz="800" b="1" dirty="0"/>
              <a:t> </a:t>
            </a:r>
            <a:r>
              <a:rPr lang="en-US" sz="800" b="1" dirty="0" err="1"/>
              <a:t>pericol</a:t>
            </a:r>
            <a:r>
              <a:rPr lang="en-US" sz="800" b="1" dirty="0"/>
              <a:t> </a:t>
            </a:r>
            <a:r>
              <a:rPr lang="en-US" sz="800" b="1" dirty="0" err="1"/>
              <a:t>sănătatea</a:t>
            </a:r>
            <a:r>
              <a:rPr lang="en-US" sz="800" b="1" dirty="0"/>
              <a:t> </a:t>
            </a:r>
            <a:r>
              <a:rPr lang="en-US" sz="800" b="1" dirty="0" err="1"/>
              <a:t>acestuia</a:t>
            </a:r>
            <a:r>
              <a:rPr lang="en-US" sz="800" b="1" dirty="0"/>
              <a:t>!</a:t>
            </a:r>
          </a:p>
          <a:p>
            <a:pPr algn="just"/>
            <a:r>
              <a:rPr lang="en-US" sz="800" dirty="0">
                <a:cs typeface="Calibri"/>
              </a:rPr>
              <a:t>1.</a:t>
            </a:r>
            <a:r>
              <a:rPr lang="en-US" sz="800" spc="95" dirty="0">
                <a:cs typeface="Calibri"/>
              </a:rPr>
              <a:t> </a:t>
            </a:r>
            <a:r>
              <a:rPr lang="en-US" sz="800" spc="-9" dirty="0">
                <a:cs typeface="Calibri"/>
              </a:rPr>
              <a:t>A</a:t>
            </a:r>
            <a:r>
              <a:rPr lang="en-US" sz="800" spc="4" dirty="0">
                <a:cs typeface="Calibri"/>
              </a:rPr>
              <a:t>T</a:t>
            </a:r>
            <a:r>
              <a:rPr lang="en-US" sz="800" spc="-9" dirty="0">
                <a:cs typeface="Calibri"/>
              </a:rPr>
              <a:t>E</a:t>
            </a:r>
            <a:r>
              <a:rPr lang="en-US" sz="800" dirty="0">
                <a:cs typeface="Calibri"/>
              </a:rPr>
              <a:t>N</a:t>
            </a:r>
            <a:r>
              <a:rPr lang="en-US" sz="800" spc="-4" dirty="0">
                <a:cs typeface="Calibri"/>
              </a:rPr>
              <a:t>Ț</a:t>
            </a:r>
            <a:r>
              <a:rPr lang="en-US" sz="800" dirty="0">
                <a:cs typeface="Calibri"/>
              </a:rPr>
              <a:t>I</a:t>
            </a:r>
            <a:r>
              <a:rPr lang="en-US" sz="800" spc="-9" dirty="0">
                <a:cs typeface="Calibri"/>
              </a:rPr>
              <a:t>E</a:t>
            </a:r>
            <a:r>
              <a:rPr lang="en-US" sz="800" dirty="0">
                <a:cs typeface="Calibri"/>
              </a:rPr>
              <a:t>!</a:t>
            </a:r>
            <a:r>
              <a:rPr lang="en-US" sz="800" spc="110" dirty="0">
                <a:cs typeface="Calibri"/>
              </a:rPr>
              <a:t> </a:t>
            </a:r>
            <a:r>
              <a:rPr lang="en-US" sz="800" dirty="0" err="1">
                <a:cs typeface="Calibri"/>
              </a:rPr>
              <a:t>N</a:t>
            </a:r>
            <a:r>
              <a:rPr lang="en-US" sz="800" spc="-4" dirty="0" err="1">
                <a:cs typeface="Calibri"/>
              </a:rPr>
              <a:t>icio</a:t>
            </a:r>
            <a:r>
              <a:rPr lang="en-US" sz="800" dirty="0" err="1">
                <a:cs typeface="Calibri"/>
              </a:rPr>
              <a:t>da</a:t>
            </a:r>
            <a:r>
              <a:rPr lang="en-US" sz="800" spc="-4" dirty="0" err="1">
                <a:cs typeface="Calibri"/>
              </a:rPr>
              <a:t>t</a:t>
            </a:r>
            <a:r>
              <a:rPr lang="en-US" sz="800" dirty="0" err="1">
                <a:cs typeface="Calibri"/>
              </a:rPr>
              <a:t>ă</a:t>
            </a:r>
            <a:r>
              <a:rPr lang="en-US" sz="800" spc="105" dirty="0">
                <a:cs typeface="Calibri"/>
              </a:rPr>
              <a:t> </a:t>
            </a:r>
            <a:r>
              <a:rPr lang="en-US" sz="800" spc="9" dirty="0">
                <a:cs typeface="Calibri"/>
              </a:rPr>
              <a:t>n</a:t>
            </a:r>
            <a:r>
              <a:rPr lang="en-US" sz="800" dirty="0">
                <a:cs typeface="Calibri"/>
              </a:rPr>
              <a:t>u</a:t>
            </a:r>
            <a:r>
              <a:rPr lang="en-US" sz="800" spc="105" dirty="0">
                <a:cs typeface="Calibri"/>
              </a:rPr>
              <a:t> </a:t>
            </a:r>
            <a:r>
              <a:rPr lang="en-US" sz="800" spc="-4" dirty="0" err="1">
                <a:cs typeface="Calibri"/>
              </a:rPr>
              <a:t>l</a:t>
            </a:r>
            <a:r>
              <a:rPr lang="en-US" sz="800" dirty="0" err="1">
                <a:cs typeface="Calibri"/>
              </a:rPr>
              <a:t>ăsa</a:t>
            </a:r>
            <a:r>
              <a:rPr lang="en-US" sz="800" spc="4" dirty="0" err="1">
                <a:cs typeface="Calibri"/>
              </a:rPr>
              <a:t>ț</a:t>
            </a:r>
            <a:r>
              <a:rPr lang="en-US" sz="800" dirty="0" err="1">
                <a:cs typeface="Calibri"/>
              </a:rPr>
              <a:t>i</a:t>
            </a:r>
            <a:r>
              <a:rPr lang="en-US" sz="800" spc="105" dirty="0">
                <a:cs typeface="Calibri"/>
              </a:rPr>
              <a:t> </a:t>
            </a:r>
            <a:r>
              <a:rPr lang="en-US" sz="800" spc="-4" dirty="0" err="1">
                <a:cs typeface="Calibri"/>
              </a:rPr>
              <a:t>co</a:t>
            </a:r>
            <a:r>
              <a:rPr lang="en-US" sz="800" spc="9" dirty="0" err="1">
                <a:cs typeface="Calibri"/>
              </a:rPr>
              <a:t>p</a:t>
            </a:r>
            <a:r>
              <a:rPr lang="en-US" sz="800" spc="4" dirty="0" err="1">
                <a:cs typeface="Calibri"/>
              </a:rPr>
              <a:t>il</a:t>
            </a:r>
            <a:r>
              <a:rPr lang="en-US" sz="800" dirty="0" err="1">
                <a:cs typeface="Calibri"/>
              </a:rPr>
              <a:t>ul</a:t>
            </a:r>
            <a:r>
              <a:rPr lang="en-US" sz="800" spc="105" dirty="0">
                <a:cs typeface="Calibri"/>
              </a:rPr>
              <a:t> </a:t>
            </a:r>
            <a:r>
              <a:rPr lang="en-US" sz="800" spc="4" dirty="0" err="1">
                <a:cs typeface="Calibri"/>
              </a:rPr>
              <a:t>f</a:t>
            </a:r>
            <a:r>
              <a:rPr lang="en-US" sz="800" dirty="0" err="1">
                <a:cs typeface="Calibri"/>
              </a:rPr>
              <a:t>ă</a:t>
            </a:r>
            <a:r>
              <a:rPr lang="en-US" sz="800" spc="-4" dirty="0" err="1">
                <a:cs typeface="Calibri"/>
              </a:rPr>
              <a:t>r</a:t>
            </a:r>
            <a:r>
              <a:rPr lang="en-US" sz="800" dirty="0" err="1">
                <a:cs typeface="Calibri"/>
              </a:rPr>
              <a:t>ă</a:t>
            </a:r>
            <a:r>
              <a:rPr lang="en-US" sz="800" spc="105" dirty="0">
                <a:cs typeface="Calibri"/>
              </a:rPr>
              <a:t> </a:t>
            </a:r>
            <a:r>
              <a:rPr lang="en-US" sz="800" dirty="0" err="1">
                <a:cs typeface="Calibri"/>
              </a:rPr>
              <a:t>sup</a:t>
            </a:r>
            <a:r>
              <a:rPr lang="en-US" sz="800" spc="4" dirty="0" err="1">
                <a:cs typeface="Calibri"/>
              </a:rPr>
              <a:t>r</a:t>
            </a:r>
            <a:r>
              <a:rPr lang="en-US" sz="800" dirty="0" err="1">
                <a:cs typeface="Calibri"/>
              </a:rPr>
              <a:t>av</a:t>
            </a:r>
            <a:r>
              <a:rPr lang="en-US" sz="800" spc="-4" dirty="0" err="1">
                <a:cs typeface="Calibri"/>
              </a:rPr>
              <a:t>e</a:t>
            </a:r>
            <a:r>
              <a:rPr lang="en-US" sz="800" spc="4" dirty="0" err="1">
                <a:cs typeface="Calibri"/>
              </a:rPr>
              <a:t>g</a:t>
            </a:r>
            <a:r>
              <a:rPr lang="en-US" sz="800" dirty="0" err="1">
                <a:cs typeface="Calibri"/>
              </a:rPr>
              <a:t>h</a:t>
            </a:r>
            <a:r>
              <a:rPr lang="en-US" sz="800" spc="-4" dirty="0" err="1">
                <a:cs typeface="Calibri"/>
              </a:rPr>
              <a:t>er</a:t>
            </a:r>
            <a:r>
              <a:rPr lang="en-US" sz="800" dirty="0" err="1">
                <a:cs typeface="Calibri"/>
              </a:rPr>
              <a:t>e</a:t>
            </a:r>
            <a:r>
              <a:rPr lang="en-US" sz="800" spc="105" dirty="0">
                <a:cs typeface="Calibri"/>
              </a:rPr>
              <a:t> </a:t>
            </a:r>
            <a:r>
              <a:rPr lang="en-US" sz="800" spc="-4" dirty="0" err="1">
                <a:cs typeface="Calibri"/>
              </a:rPr>
              <a:t>c</a:t>
            </a:r>
            <a:r>
              <a:rPr lang="en-US" sz="800" spc="9" dirty="0" err="1">
                <a:cs typeface="Calibri"/>
              </a:rPr>
              <a:t>â</a:t>
            </a:r>
            <a:r>
              <a:rPr lang="en-US" sz="800" dirty="0" err="1">
                <a:cs typeface="Calibri"/>
              </a:rPr>
              <a:t>nd</a:t>
            </a:r>
            <a:r>
              <a:rPr lang="en-US" sz="800" spc="105"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105" dirty="0">
                <a:cs typeface="Calibri"/>
              </a:rPr>
              <a:t> </a:t>
            </a:r>
            <a:r>
              <a:rPr lang="en-US" sz="800" spc="4" dirty="0" err="1">
                <a:cs typeface="Calibri"/>
              </a:rPr>
              <a:t>î</a:t>
            </a:r>
            <a:r>
              <a:rPr lang="en-US" sz="800" dirty="0" err="1">
                <a:cs typeface="Calibri"/>
              </a:rPr>
              <a:t>n</a:t>
            </a:r>
            <a:r>
              <a:rPr lang="en-US" sz="800" spc="105" dirty="0">
                <a:cs typeface="Calibri"/>
              </a:rPr>
              <a:t> </a:t>
            </a:r>
            <a:r>
              <a:rPr lang="en-US" sz="800" spc="9"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105" dirty="0">
                <a:cs typeface="Calibri"/>
              </a:rPr>
              <a:t> </a:t>
            </a:r>
            <a:r>
              <a:rPr lang="en-US" sz="800" dirty="0">
                <a:cs typeface="Calibri"/>
              </a:rPr>
              <a:t>de </a:t>
            </a:r>
            <a:r>
              <a:rPr lang="en-US" sz="800" dirty="0" err="1">
                <a:cs typeface="Calibri"/>
              </a:rPr>
              <a:t>b</a:t>
            </a:r>
            <a:r>
              <a:rPr lang="en-US" sz="800" spc="-4" dirty="0" err="1">
                <a:cs typeface="Calibri"/>
              </a:rPr>
              <a:t>e</a:t>
            </a:r>
            <a:r>
              <a:rPr lang="en-US" sz="800" dirty="0" err="1">
                <a:cs typeface="Calibri"/>
              </a:rPr>
              <a:t>b</a:t>
            </a:r>
            <a:r>
              <a:rPr lang="en-US" sz="800" spc="-4" dirty="0" err="1">
                <a:cs typeface="Calibri"/>
              </a:rPr>
              <a:t>el</a:t>
            </a:r>
            <a:r>
              <a:rPr lang="en-US" sz="800" dirty="0" err="1">
                <a:cs typeface="Calibri"/>
              </a:rPr>
              <a:t>uși</a:t>
            </a:r>
            <a:r>
              <a:rPr lang="en-US" sz="800" dirty="0">
                <a:cs typeface="Calibri"/>
              </a:rPr>
              <a:t>.</a:t>
            </a:r>
          </a:p>
          <a:p>
            <a:pPr marL="12700" marR="1755">
              <a:lnSpc>
                <a:spcPts val="960"/>
              </a:lnSpc>
            </a:pPr>
            <a:r>
              <a:rPr lang="en-US" sz="800" dirty="0">
                <a:cs typeface="Calibri"/>
              </a:rPr>
              <a:t>2. </a:t>
            </a:r>
            <a:r>
              <a:rPr lang="en-US" sz="800" spc="59" dirty="0">
                <a:cs typeface="Calibri"/>
              </a:rPr>
              <a:t> </a:t>
            </a:r>
            <a:r>
              <a:rPr lang="en-US" sz="800" dirty="0">
                <a:cs typeface="Calibri"/>
              </a:rPr>
              <a:t>A</a:t>
            </a:r>
            <a:r>
              <a:rPr lang="en-US" sz="800" spc="-4" dirty="0">
                <a:cs typeface="Calibri"/>
              </a:rPr>
              <a:t>T</a:t>
            </a:r>
            <a:r>
              <a:rPr lang="en-US" sz="800" spc="4" dirty="0">
                <a:cs typeface="Calibri"/>
              </a:rPr>
              <a:t>E</a:t>
            </a:r>
            <a:r>
              <a:rPr lang="en-US" sz="800" spc="-14" dirty="0">
                <a:cs typeface="Calibri"/>
              </a:rPr>
              <a:t>N</a:t>
            </a:r>
            <a:r>
              <a:rPr lang="en-US" sz="800" spc="4" dirty="0">
                <a:cs typeface="Calibri"/>
              </a:rPr>
              <a:t>Ț</a:t>
            </a:r>
            <a:r>
              <a:rPr lang="en-US" sz="800" spc="-9" dirty="0">
                <a:cs typeface="Calibri"/>
              </a:rPr>
              <a:t>I</a:t>
            </a:r>
            <a:r>
              <a:rPr lang="en-US" sz="800" spc="4" dirty="0">
                <a:cs typeface="Calibri"/>
              </a:rPr>
              <a:t>E</a:t>
            </a:r>
            <a:r>
              <a:rPr lang="en-US" sz="800" dirty="0">
                <a:cs typeface="Calibri"/>
              </a:rPr>
              <a:t>! </a:t>
            </a:r>
            <a:r>
              <a:rPr lang="en-US" sz="800" spc="64" dirty="0">
                <a:cs typeface="Calibri"/>
              </a:rPr>
              <a:t> </a:t>
            </a:r>
            <a:r>
              <a:rPr lang="en-US" sz="800" spc="4" dirty="0" err="1">
                <a:cs typeface="Calibri"/>
              </a:rPr>
              <a:t>C</a:t>
            </a:r>
            <a:r>
              <a:rPr lang="en-US" sz="800" spc="-4" dirty="0" err="1">
                <a:cs typeface="Calibri"/>
              </a:rPr>
              <a:t>o</a:t>
            </a:r>
            <a:r>
              <a:rPr lang="en-US" sz="800" dirty="0" err="1">
                <a:cs typeface="Calibri"/>
              </a:rPr>
              <a:t>p</a:t>
            </a:r>
            <a:r>
              <a:rPr lang="en-US" sz="800" spc="-4" dirty="0" err="1">
                <a:cs typeface="Calibri"/>
              </a:rPr>
              <a:t>i</a:t>
            </a:r>
            <a:r>
              <a:rPr lang="en-US" sz="800" spc="4" dirty="0" err="1">
                <a:cs typeface="Calibri"/>
              </a:rPr>
              <a:t>l</a:t>
            </a:r>
            <a:r>
              <a:rPr lang="en-US" sz="800" dirty="0" err="1">
                <a:cs typeface="Calibri"/>
              </a:rPr>
              <a:t>ul</a:t>
            </a:r>
            <a:r>
              <a:rPr lang="en-US" sz="800" dirty="0">
                <a:cs typeface="Calibri"/>
              </a:rPr>
              <a:t> </a:t>
            </a:r>
            <a:r>
              <a:rPr lang="en-US" sz="800" spc="64" dirty="0">
                <a:cs typeface="Calibri"/>
              </a:rPr>
              <a:t> </a:t>
            </a:r>
            <a:r>
              <a:rPr lang="en-US" sz="800" spc="9" dirty="0" err="1">
                <a:cs typeface="Calibri"/>
              </a:rPr>
              <a:t>v</a:t>
            </a:r>
            <a:r>
              <a:rPr lang="en-US" sz="800" spc="-4" dirty="0" err="1">
                <a:cs typeface="Calibri"/>
              </a:rPr>
              <a:t>o</a:t>
            </a:r>
            <a:r>
              <a:rPr lang="en-US" sz="800" dirty="0" err="1">
                <a:cs typeface="Calibri"/>
              </a:rPr>
              <a:t>s</a:t>
            </a:r>
            <a:r>
              <a:rPr lang="en-US" sz="800" spc="-4" dirty="0" err="1">
                <a:cs typeface="Calibri"/>
              </a:rPr>
              <a:t>tr</a:t>
            </a:r>
            <a:r>
              <a:rPr lang="en-US" sz="800" dirty="0" err="1">
                <a:cs typeface="Calibri"/>
              </a:rPr>
              <a:t>u</a:t>
            </a:r>
            <a:r>
              <a:rPr lang="en-US" sz="800" dirty="0">
                <a:cs typeface="Calibri"/>
              </a:rPr>
              <a:t> </a:t>
            </a:r>
            <a:r>
              <a:rPr lang="en-US" sz="800" spc="69" dirty="0">
                <a:cs typeface="Calibri"/>
              </a:rPr>
              <a:t> </a:t>
            </a:r>
            <a:r>
              <a:rPr lang="en-US" sz="800" dirty="0">
                <a:cs typeface="Calibri"/>
              </a:rPr>
              <a:t>se </a:t>
            </a:r>
            <a:r>
              <a:rPr lang="en-US" sz="800" spc="79" dirty="0">
                <a:cs typeface="Calibri"/>
              </a:rPr>
              <a:t> </a:t>
            </a:r>
            <a:r>
              <a:rPr lang="en-US" sz="800" dirty="0" err="1">
                <a:cs typeface="Calibri"/>
              </a:rPr>
              <a:t>p</a:t>
            </a:r>
            <a:r>
              <a:rPr lang="en-US" sz="800" spc="-4" dirty="0" err="1">
                <a:cs typeface="Calibri"/>
              </a:rPr>
              <a:t>o</a:t>
            </a:r>
            <a:r>
              <a:rPr lang="en-US" sz="800" dirty="0" err="1">
                <a:cs typeface="Calibri"/>
              </a:rPr>
              <a:t>a</a:t>
            </a:r>
            <a:r>
              <a:rPr lang="en-US" sz="800" spc="4" dirty="0" err="1">
                <a:cs typeface="Calibri"/>
              </a:rPr>
              <a:t>t</a:t>
            </a:r>
            <a:r>
              <a:rPr lang="en-US" sz="800" dirty="0" err="1">
                <a:cs typeface="Calibri"/>
              </a:rPr>
              <a:t>e</a:t>
            </a:r>
            <a:r>
              <a:rPr lang="en-US" sz="800" dirty="0">
                <a:cs typeface="Calibri"/>
              </a:rPr>
              <a:t> </a:t>
            </a:r>
            <a:r>
              <a:rPr lang="en-US" sz="800" spc="64" dirty="0">
                <a:cs typeface="Calibri"/>
              </a:rPr>
              <a:t> </a:t>
            </a:r>
            <a:r>
              <a:rPr lang="en-US" sz="800" dirty="0" err="1">
                <a:cs typeface="Calibri"/>
              </a:rPr>
              <a:t>d</a:t>
            </a:r>
            <a:r>
              <a:rPr lang="en-US" sz="800" spc="-4" dirty="0" err="1">
                <a:cs typeface="Calibri"/>
              </a:rPr>
              <a:t>e</a:t>
            </a:r>
            <a:r>
              <a:rPr lang="en-US" sz="800" spc="9" dirty="0" err="1">
                <a:cs typeface="Calibri"/>
              </a:rPr>
              <a:t>p</a:t>
            </a:r>
            <a:r>
              <a:rPr lang="en-US" sz="800" spc="-4" dirty="0" err="1">
                <a:cs typeface="Calibri"/>
              </a:rPr>
              <a:t>l</a:t>
            </a:r>
            <a:r>
              <a:rPr lang="en-US" sz="800" dirty="0" err="1">
                <a:cs typeface="Calibri"/>
              </a:rPr>
              <a:t>a</a:t>
            </a:r>
            <a:r>
              <a:rPr lang="en-US" sz="800" spc="9" dirty="0" err="1">
                <a:cs typeface="Calibri"/>
              </a:rPr>
              <a:t>s</a:t>
            </a:r>
            <a:r>
              <a:rPr lang="en-US" sz="800" dirty="0" err="1">
                <a:cs typeface="Calibri"/>
              </a:rPr>
              <a:t>a</a:t>
            </a:r>
            <a:r>
              <a:rPr lang="en-US" sz="800" dirty="0">
                <a:cs typeface="Calibri"/>
              </a:rPr>
              <a:t> </a:t>
            </a:r>
            <a:r>
              <a:rPr lang="en-US" sz="800" spc="69" dirty="0">
                <a:cs typeface="Calibri"/>
              </a:rPr>
              <a:t> </a:t>
            </a:r>
            <a:r>
              <a:rPr lang="en-US" sz="800" spc="-4" dirty="0" err="1">
                <a:cs typeface="Calibri"/>
              </a:rPr>
              <a:t>re</a:t>
            </a:r>
            <a:r>
              <a:rPr lang="en-US" sz="800" dirty="0" err="1">
                <a:cs typeface="Calibri"/>
              </a:rPr>
              <a:t>p</a:t>
            </a:r>
            <a:r>
              <a:rPr lang="en-US" sz="800" spc="4" dirty="0" err="1">
                <a:cs typeface="Calibri"/>
              </a:rPr>
              <a:t>e</a:t>
            </a:r>
            <a:r>
              <a:rPr lang="en-US" sz="800" dirty="0" err="1">
                <a:cs typeface="Calibri"/>
              </a:rPr>
              <a:t>de</a:t>
            </a:r>
            <a:r>
              <a:rPr lang="en-US" sz="800" dirty="0">
                <a:cs typeface="Calibri"/>
              </a:rPr>
              <a:t> </a:t>
            </a:r>
            <a:r>
              <a:rPr lang="en-US" sz="800" spc="69" dirty="0">
                <a:cs typeface="Calibri"/>
              </a:rPr>
              <a:t> </a:t>
            </a:r>
            <a:r>
              <a:rPr lang="en-US" sz="800" spc="9" dirty="0" err="1">
                <a:cs typeface="Calibri"/>
              </a:rPr>
              <a:t>ș</a:t>
            </a:r>
            <a:r>
              <a:rPr lang="en-US" sz="800" dirty="0" err="1">
                <a:cs typeface="Calibri"/>
              </a:rPr>
              <a:t>i</a:t>
            </a:r>
            <a:r>
              <a:rPr lang="en-US" sz="800" dirty="0">
                <a:cs typeface="Calibri"/>
              </a:rPr>
              <a:t> </a:t>
            </a:r>
            <a:r>
              <a:rPr lang="en-US" sz="800" spc="64" dirty="0">
                <a:cs typeface="Calibri"/>
              </a:rPr>
              <a:t> </a:t>
            </a:r>
            <a:r>
              <a:rPr lang="en-US" sz="800" dirty="0">
                <a:cs typeface="Calibri"/>
              </a:rPr>
              <a:t>a </a:t>
            </a:r>
            <a:r>
              <a:rPr lang="en-US" sz="800" spc="69" dirty="0">
                <a:cs typeface="Calibri"/>
              </a:rPr>
              <a:t> </a:t>
            </a:r>
            <a:r>
              <a:rPr lang="en-US" sz="800" dirty="0">
                <a:cs typeface="Calibri"/>
              </a:rPr>
              <a:t>se </a:t>
            </a:r>
            <a:r>
              <a:rPr lang="en-US" sz="800" spc="79" dirty="0">
                <a:cs typeface="Calibri"/>
              </a:rPr>
              <a:t> </a:t>
            </a:r>
            <a:r>
              <a:rPr lang="en-US" sz="800" spc="-4" dirty="0" err="1">
                <a:cs typeface="Calibri"/>
              </a:rPr>
              <a:t>î</a:t>
            </a:r>
            <a:r>
              <a:rPr lang="en-US" sz="800" dirty="0" err="1">
                <a:cs typeface="Calibri"/>
              </a:rPr>
              <a:t>n</a:t>
            </a:r>
            <a:r>
              <a:rPr lang="en-US" sz="800" spc="9" dirty="0" err="1">
                <a:cs typeface="Calibri"/>
              </a:rPr>
              <a:t>d</a:t>
            </a:r>
            <a:r>
              <a:rPr lang="en-US" sz="800" spc="-4" dirty="0" err="1">
                <a:cs typeface="Calibri"/>
              </a:rPr>
              <a:t>e</a:t>
            </a:r>
            <a:r>
              <a:rPr lang="en-US" sz="800" spc="9" dirty="0" err="1">
                <a:cs typeface="Calibri"/>
              </a:rPr>
              <a:t>p</a:t>
            </a:r>
            <a:r>
              <a:rPr lang="en-US" sz="800" dirty="0" err="1">
                <a:cs typeface="Calibri"/>
              </a:rPr>
              <a:t>ă</a:t>
            </a:r>
            <a:r>
              <a:rPr lang="en-US" sz="800" spc="-4" dirty="0" err="1">
                <a:cs typeface="Calibri"/>
              </a:rPr>
              <a:t>rt</a:t>
            </a:r>
            <a:r>
              <a:rPr lang="en-US" sz="800" dirty="0" err="1">
                <a:cs typeface="Calibri"/>
              </a:rPr>
              <a:t>a</a:t>
            </a:r>
            <a:r>
              <a:rPr lang="en-US" sz="800" dirty="0">
                <a:cs typeface="Calibri"/>
              </a:rPr>
              <a:t> </a:t>
            </a:r>
            <a:r>
              <a:rPr lang="en-US" sz="800" spc="69" dirty="0">
                <a:cs typeface="Calibri"/>
              </a:rPr>
              <a:t> </a:t>
            </a:r>
            <a:r>
              <a:rPr lang="en-US" sz="800" spc="-4" dirty="0" err="1">
                <a:cs typeface="Calibri"/>
              </a:rPr>
              <a:t>c</a:t>
            </a:r>
            <a:r>
              <a:rPr lang="en-US" sz="800" dirty="0" err="1">
                <a:cs typeface="Calibri"/>
              </a:rPr>
              <a:t>ând</a:t>
            </a:r>
            <a:r>
              <a:rPr lang="en-US" sz="800" dirty="0">
                <a:cs typeface="Calibri"/>
              </a:rPr>
              <a:t> </a:t>
            </a:r>
            <a:r>
              <a:rPr lang="en-US" sz="800" spc="7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dirty="0">
                <a:cs typeface="Calibri"/>
              </a:rPr>
              <a:t> </a:t>
            </a:r>
            <a:r>
              <a:rPr lang="en-US" sz="800" spc="69" dirty="0">
                <a:cs typeface="Calibri"/>
              </a:rPr>
              <a:t> </a:t>
            </a:r>
            <a:r>
              <a:rPr lang="en-US" sz="800" spc="4" dirty="0" err="1">
                <a:cs typeface="Calibri"/>
              </a:rPr>
              <a:t>î</a:t>
            </a:r>
            <a:r>
              <a:rPr lang="en-US" sz="800" dirty="0" err="1">
                <a:cs typeface="Calibri"/>
              </a:rPr>
              <a:t>n</a:t>
            </a:r>
            <a:endParaRPr lang="en-US" sz="800" dirty="0">
              <a:cs typeface="Calibri"/>
            </a:endParaRPr>
          </a:p>
          <a:p>
            <a:pPr marL="12700" marR="15316">
              <a:lnSpc>
                <a:spcPts val="960"/>
              </a:lnSpc>
            </a:pP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a:t>
            </a:r>
            <a:r>
              <a:rPr lang="en-US" sz="800" dirty="0" err="1">
                <a:cs typeface="Calibri"/>
              </a:rPr>
              <a:t>r</a:t>
            </a:r>
            <a:r>
              <a:rPr lang="en-US" sz="800" dirty="0">
                <a:cs typeface="Calibri"/>
              </a:rPr>
              <a:t>:</a:t>
            </a:r>
          </a:p>
          <a:p>
            <a:pPr marL="12700" marR="1458">
              <a:lnSpc>
                <a:spcPts val="960"/>
              </a:lnSpc>
            </a:pPr>
            <a:r>
              <a:rPr lang="en-US" sz="800" dirty="0">
                <a:cs typeface="Calibri"/>
              </a:rPr>
              <a:t>3.</a:t>
            </a:r>
            <a:r>
              <a:rPr lang="en-US" sz="800" spc="74" dirty="0">
                <a:cs typeface="Calibri"/>
              </a:rPr>
              <a:t> </a:t>
            </a:r>
            <a:r>
              <a:rPr lang="en-US" sz="800" spc="-9" dirty="0">
                <a:cs typeface="Calibri"/>
              </a:rPr>
              <a:t>A</a:t>
            </a:r>
            <a:r>
              <a:rPr lang="en-US" sz="800" spc="-4" dirty="0">
                <a:cs typeface="Calibri"/>
              </a:rPr>
              <a:t>T</a:t>
            </a:r>
            <a:r>
              <a:rPr lang="en-US" sz="800" spc="4" dirty="0">
                <a:cs typeface="Calibri"/>
              </a:rPr>
              <a:t>E</a:t>
            </a:r>
            <a:r>
              <a:rPr lang="en-US" sz="800" spc="-14" dirty="0">
                <a:cs typeface="Calibri"/>
              </a:rPr>
              <a:t>N</a:t>
            </a:r>
            <a:r>
              <a:rPr lang="en-US" sz="800" spc="4" dirty="0">
                <a:cs typeface="Calibri"/>
              </a:rPr>
              <a:t>Ț</a:t>
            </a:r>
            <a:r>
              <a:rPr lang="en-US" sz="800" spc="-9" dirty="0">
                <a:cs typeface="Calibri"/>
              </a:rPr>
              <a:t>I</a:t>
            </a:r>
            <a:r>
              <a:rPr lang="en-US" sz="800" spc="4" dirty="0">
                <a:cs typeface="Calibri"/>
              </a:rPr>
              <a:t>E</a:t>
            </a:r>
            <a:r>
              <a:rPr lang="en-US" sz="800" dirty="0">
                <a:cs typeface="Calibri"/>
              </a:rPr>
              <a:t>!</a:t>
            </a:r>
            <a:r>
              <a:rPr lang="en-US" sz="800" spc="74" dirty="0">
                <a:cs typeface="Calibri"/>
              </a:rPr>
              <a:t> </a:t>
            </a:r>
            <a:r>
              <a:rPr lang="en-US" sz="800" dirty="0" err="1">
                <a:cs typeface="Calibri"/>
              </a:rPr>
              <a:t>În</a:t>
            </a:r>
            <a:r>
              <a:rPr lang="en-US" sz="800" spc="-4" dirty="0" err="1">
                <a:cs typeface="Calibri"/>
              </a:rPr>
              <a:t>cet</a:t>
            </a:r>
            <a:r>
              <a:rPr lang="en-US" sz="800" dirty="0" err="1">
                <a:cs typeface="Calibri"/>
              </a:rPr>
              <a:t>a</a:t>
            </a:r>
            <a:r>
              <a:rPr lang="en-US" sz="800" spc="-4" dirty="0" err="1">
                <a:cs typeface="Calibri"/>
              </a:rPr>
              <a:t>ț</a:t>
            </a:r>
            <a:r>
              <a:rPr lang="en-US" sz="800" dirty="0" err="1">
                <a:cs typeface="Calibri"/>
              </a:rPr>
              <a:t>i</a:t>
            </a:r>
            <a:r>
              <a:rPr lang="en-US" sz="800" spc="79" dirty="0">
                <a:cs typeface="Calibri"/>
              </a:rPr>
              <a:t> </a:t>
            </a:r>
            <a:r>
              <a:rPr lang="en-US" sz="800" spc="-4" dirty="0" err="1">
                <a:cs typeface="Calibri"/>
              </a:rPr>
              <a:t>fo</a:t>
            </a:r>
            <a:r>
              <a:rPr lang="en-US" sz="800" spc="4" dirty="0" err="1">
                <a:cs typeface="Calibri"/>
              </a:rPr>
              <a:t>l</a:t>
            </a:r>
            <a:r>
              <a:rPr lang="en-US" sz="800" spc="-4" dirty="0" err="1">
                <a:cs typeface="Calibri"/>
              </a:rPr>
              <a:t>o</a:t>
            </a:r>
            <a:r>
              <a:rPr lang="en-US" sz="800" dirty="0" err="1">
                <a:cs typeface="Calibri"/>
              </a:rPr>
              <a:t>s</a:t>
            </a:r>
            <a:r>
              <a:rPr lang="en-US" sz="800" spc="-4" dirty="0" err="1">
                <a:cs typeface="Calibri"/>
              </a:rPr>
              <a:t>i</a:t>
            </a:r>
            <a:r>
              <a:rPr lang="en-US" sz="800" spc="4" dirty="0" err="1">
                <a:cs typeface="Calibri"/>
              </a:rPr>
              <a:t>r</a:t>
            </a:r>
            <a:r>
              <a:rPr lang="en-US" sz="800" spc="-4" dirty="0" err="1">
                <a:cs typeface="Calibri"/>
              </a:rPr>
              <a:t>e</a:t>
            </a:r>
            <a:r>
              <a:rPr lang="en-US" sz="800" dirty="0" err="1">
                <a:cs typeface="Calibri"/>
              </a:rPr>
              <a:t>a</a:t>
            </a:r>
            <a:r>
              <a:rPr lang="en-US" sz="800" spc="8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spc="9" dirty="0" err="1">
                <a:cs typeface="Calibri"/>
              </a:rPr>
              <a:t>u</a:t>
            </a:r>
            <a:r>
              <a:rPr lang="en-US" sz="800" dirty="0" err="1">
                <a:cs typeface="Calibri"/>
              </a:rPr>
              <a:t>i</a:t>
            </a:r>
            <a:r>
              <a:rPr lang="en-US" sz="800" spc="84"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84" dirty="0">
                <a:cs typeface="Calibri"/>
              </a:rPr>
              <a:t> </a:t>
            </a:r>
            <a:r>
              <a:rPr lang="en-US" sz="800" dirty="0" err="1">
                <a:cs typeface="Calibri"/>
              </a:rPr>
              <a:t>b</a:t>
            </a:r>
            <a:r>
              <a:rPr lang="en-US" sz="800" spc="4" dirty="0" err="1">
                <a:cs typeface="Calibri"/>
              </a:rPr>
              <a:t>e</a:t>
            </a:r>
            <a:r>
              <a:rPr lang="en-US" sz="800" dirty="0" err="1">
                <a:cs typeface="Calibri"/>
              </a:rPr>
              <a:t>b</a:t>
            </a:r>
            <a:r>
              <a:rPr lang="en-US" sz="800" spc="4" dirty="0" err="1">
                <a:cs typeface="Calibri"/>
              </a:rPr>
              <a:t>e</a:t>
            </a:r>
            <a:r>
              <a:rPr lang="en-US" sz="800" spc="-4" dirty="0" err="1">
                <a:cs typeface="Calibri"/>
              </a:rPr>
              <a:t>l</a:t>
            </a:r>
            <a:r>
              <a:rPr lang="en-US" sz="800" dirty="0" err="1">
                <a:cs typeface="Calibri"/>
              </a:rPr>
              <a:t>u</a:t>
            </a:r>
            <a:r>
              <a:rPr lang="en-US" sz="800" spc="9" dirty="0" err="1">
                <a:cs typeface="Calibri"/>
              </a:rPr>
              <a:t>ș</a:t>
            </a:r>
            <a:r>
              <a:rPr lang="en-US" sz="800" dirty="0" err="1">
                <a:cs typeface="Calibri"/>
              </a:rPr>
              <a:t>i</a:t>
            </a:r>
            <a:r>
              <a:rPr lang="en-US" sz="800" spc="84" dirty="0">
                <a:cs typeface="Calibri"/>
              </a:rPr>
              <a:t> </a:t>
            </a:r>
            <a:r>
              <a:rPr lang="en-US" sz="800" spc="-4" dirty="0" err="1">
                <a:cs typeface="Calibri"/>
              </a:rPr>
              <a:t>c</a:t>
            </a:r>
            <a:r>
              <a:rPr lang="en-US" sz="800" dirty="0" err="1">
                <a:cs typeface="Calibri"/>
              </a:rPr>
              <a:t>ând</a:t>
            </a:r>
            <a:r>
              <a:rPr lang="en-US" sz="800" spc="79" dirty="0">
                <a:cs typeface="Calibri"/>
              </a:rPr>
              <a:t> </a:t>
            </a:r>
            <a:r>
              <a:rPr lang="en-US" sz="800" spc="-4" dirty="0" err="1">
                <a:cs typeface="Calibri"/>
              </a:rPr>
              <a:t>co</a:t>
            </a:r>
            <a:r>
              <a:rPr lang="en-US" sz="800" spc="9" dirty="0" err="1">
                <a:cs typeface="Calibri"/>
              </a:rPr>
              <a:t>p</a:t>
            </a:r>
            <a:r>
              <a:rPr lang="en-US" sz="800" spc="4" dirty="0" err="1">
                <a:cs typeface="Calibri"/>
              </a:rPr>
              <a:t>i</a:t>
            </a:r>
            <a:r>
              <a:rPr lang="en-US" sz="800" spc="-4" dirty="0" err="1">
                <a:cs typeface="Calibri"/>
              </a:rPr>
              <a:t>l</a:t>
            </a:r>
            <a:r>
              <a:rPr lang="en-US" sz="800" spc="9" dirty="0" err="1">
                <a:cs typeface="Calibri"/>
              </a:rPr>
              <a:t>u</a:t>
            </a:r>
            <a:r>
              <a:rPr lang="en-US" sz="800" dirty="0" err="1">
                <a:cs typeface="Calibri"/>
              </a:rPr>
              <a:t>l</a:t>
            </a:r>
            <a:r>
              <a:rPr lang="en-US" sz="800" spc="79" dirty="0">
                <a:cs typeface="Calibri"/>
              </a:rPr>
              <a:t> </a:t>
            </a:r>
            <a:r>
              <a:rPr lang="en-US" sz="800" dirty="0" err="1">
                <a:cs typeface="Calibri"/>
              </a:rPr>
              <a:t>v</a:t>
            </a:r>
            <a:r>
              <a:rPr lang="en-US" sz="800" spc="-4" dirty="0" err="1">
                <a:cs typeface="Calibri"/>
              </a:rPr>
              <a:t>o</a:t>
            </a:r>
            <a:r>
              <a:rPr lang="en-US" sz="800" dirty="0" err="1">
                <a:cs typeface="Calibri"/>
              </a:rPr>
              <a:t>s</a:t>
            </a:r>
            <a:r>
              <a:rPr lang="en-US" sz="800" spc="-4" dirty="0" err="1">
                <a:cs typeface="Calibri"/>
              </a:rPr>
              <a:t>tr</a:t>
            </a:r>
            <a:r>
              <a:rPr lang="en-US" sz="800" dirty="0" err="1">
                <a:cs typeface="Calibri"/>
              </a:rPr>
              <a:t>u</a:t>
            </a:r>
            <a:r>
              <a:rPr lang="en-US" sz="800" spc="79" dirty="0">
                <a:cs typeface="Calibri"/>
              </a:rPr>
              <a:t> </a:t>
            </a:r>
            <a:r>
              <a:rPr lang="en-US" sz="800" dirty="0" err="1">
                <a:cs typeface="Calibri"/>
              </a:rPr>
              <a:t>p</a:t>
            </a:r>
            <a:r>
              <a:rPr lang="en-US" sz="800" spc="-4" dirty="0" err="1">
                <a:cs typeface="Calibri"/>
              </a:rPr>
              <a:t>o</a:t>
            </a:r>
            <a:r>
              <a:rPr lang="en-US" sz="800" dirty="0" err="1">
                <a:cs typeface="Calibri"/>
              </a:rPr>
              <a:t>a</a:t>
            </a:r>
            <a:r>
              <a:rPr lang="en-US" sz="800" spc="-4" dirty="0" err="1">
                <a:cs typeface="Calibri"/>
              </a:rPr>
              <a:t>t</a:t>
            </a:r>
            <a:r>
              <a:rPr lang="en-US" sz="800" dirty="0" err="1">
                <a:cs typeface="Calibri"/>
              </a:rPr>
              <a:t>e</a:t>
            </a:r>
            <a:endParaRPr lang="en-US" sz="800" dirty="0">
              <a:cs typeface="Calibri"/>
            </a:endParaRPr>
          </a:p>
          <a:p>
            <a:pPr marL="12700" marR="15316">
              <a:lnSpc>
                <a:spcPts val="960"/>
              </a:lnSpc>
            </a:pPr>
            <a:r>
              <a:rPr lang="en-US" sz="800" spc="4" dirty="0">
                <a:cs typeface="Calibri"/>
              </a:rPr>
              <a:t>m</a:t>
            </a:r>
            <a:r>
              <a:rPr lang="en-US" sz="800" spc="-4" dirty="0">
                <a:cs typeface="Calibri"/>
              </a:rPr>
              <a:t>er</a:t>
            </a:r>
            <a:r>
              <a:rPr lang="en-US" sz="800" spc="4" dirty="0">
                <a:cs typeface="Calibri"/>
              </a:rPr>
              <a:t>g</a:t>
            </a:r>
            <a:r>
              <a:rPr lang="en-US" sz="800" dirty="0">
                <a:cs typeface="Calibri"/>
              </a:rPr>
              <a:t>e</a:t>
            </a:r>
            <a:r>
              <a:rPr lang="en-US" sz="800" spc="-14" dirty="0">
                <a:cs typeface="Calibri"/>
              </a:rPr>
              <a:t> </a:t>
            </a:r>
            <a:r>
              <a:rPr lang="en-US" sz="800" dirty="0" err="1">
                <a:cs typeface="Calibri"/>
              </a:rPr>
              <a:t>s</a:t>
            </a:r>
            <a:r>
              <a:rPr lang="en-US" sz="800" spc="-4" dirty="0" err="1">
                <a:cs typeface="Calibri"/>
              </a:rPr>
              <a:t>i</a:t>
            </a:r>
            <a:r>
              <a:rPr lang="en-US" sz="800" dirty="0" err="1">
                <a:cs typeface="Calibri"/>
              </a:rPr>
              <a:t>n</a:t>
            </a:r>
            <a:r>
              <a:rPr lang="en-US" sz="800" spc="4" dirty="0" err="1">
                <a:cs typeface="Calibri"/>
              </a:rPr>
              <a:t>g</a:t>
            </a:r>
            <a:r>
              <a:rPr lang="en-US" sz="800" dirty="0" err="1">
                <a:cs typeface="Calibri"/>
              </a:rPr>
              <a:t>u</a:t>
            </a:r>
            <a:r>
              <a:rPr lang="en-US" sz="800" spc="-4" dirty="0" err="1">
                <a:cs typeface="Calibri"/>
              </a:rPr>
              <a:t>r</a:t>
            </a:r>
            <a:r>
              <a:rPr lang="en-US" sz="800" dirty="0">
                <a:cs typeface="Calibri"/>
              </a:rPr>
              <a:t>,</a:t>
            </a:r>
            <a:r>
              <a:rPr lang="en-US" sz="800" spc="-4" dirty="0">
                <a:cs typeface="Calibri"/>
              </a:rPr>
              <a:t> </a:t>
            </a:r>
            <a:r>
              <a:rPr lang="en-US" sz="800" spc="-4" dirty="0" err="1">
                <a:cs typeface="Calibri"/>
              </a:rPr>
              <a:t>f</a:t>
            </a:r>
            <a:r>
              <a:rPr lang="en-US" sz="800" dirty="0" err="1">
                <a:cs typeface="Calibri"/>
              </a:rPr>
              <a:t>ă</a:t>
            </a:r>
            <a:r>
              <a:rPr lang="en-US" sz="800" spc="-4" dirty="0" err="1">
                <a:cs typeface="Calibri"/>
              </a:rPr>
              <a:t>r</a:t>
            </a:r>
            <a:r>
              <a:rPr lang="en-US" sz="800" dirty="0" err="1">
                <a:cs typeface="Calibri"/>
              </a:rPr>
              <a:t>ă</a:t>
            </a:r>
            <a:r>
              <a:rPr lang="en-US" sz="800" spc="9" dirty="0">
                <a:cs typeface="Calibri"/>
              </a:rPr>
              <a:t> </a:t>
            </a:r>
            <a:r>
              <a:rPr lang="en-US" sz="800" dirty="0" err="1">
                <a:cs typeface="Calibri"/>
              </a:rPr>
              <a:t>aju</a:t>
            </a:r>
            <a:r>
              <a:rPr lang="en-US" sz="800" spc="-4" dirty="0" err="1">
                <a:cs typeface="Calibri"/>
              </a:rPr>
              <a:t>tor</a:t>
            </a:r>
            <a:r>
              <a:rPr lang="en-US" sz="800" dirty="0">
                <a:cs typeface="Calibri"/>
              </a:rPr>
              <a:t>.</a:t>
            </a:r>
          </a:p>
          <a:p>
            <a:pPr marL="12700" marR="15316">
              <a:lnSpc>
                <a:spcPct val="101725"/>
              </a:lnSpc>
              <a:spcBef>
                <a:spcPts val="147"/>
              </a:spcBef>
            </a:pPr>
            <a:r>
              <a:rPr lang="en-US" sz="800" dirty="0">
                <a:cs typeface="Calibri"/>
              </a:rPr>
              <a:t>4.</a:t>
            </a:r>
            <a:r>
              <a:rPr lang="en-US" sz="800" spc="-9" dirty="0">
                <a:cs typeface="Calibri"/>
              </a:rPr>
              <a:t> </a:t>
            </a:r>
            <a:r>
              <a:rPr lang="en-US" sz="800" dirty="0">
                <a:cs typeface="Calibri"/>
              </a:rPr>
              <a:t>A</a:t>
            </a:r>
            <a:r>
              <a:rPr lang="en-US" sz="800" spc="4" dirty="0">
                <a:cs typeface="Calibri"/>
              </a:rPr>
              <a:t>TE</a:t>
            </a:r>
            <a:r>
              <a:rPr lang="en-US" sz="800" dirty="0">
                <a:cs typeface="Calibri"/>
              </a:rPr>
              <a:t>N</a:t>
            </a:r>
            <a:r>
              <a:rPr lang="en-US" sz="800" spc="4" dirty="0">
                <a:cs typeface="Calibri"/>
              </a:rPr>
              <a:t>Ț</a:t>
            </a:r>
            <a:r>
              <a:rPr lang="en-US" sz="800" spc="-9" dirty="0">
                <a:cs typeface="Calibri"/>
              </a:rPr>
              <a:t>I</a:t>
            </a:r>
            <a:r>
              <a:rPr lang="en-US" sz="800" spc="4" dirty="0">
                <a:cs typeface="Calibri"/>
              </a:rPr>
              <a:t>E</a:t>
            </a:r>
            <a:r>
              <a:rPr lang="en-US" sz="800" dirty="0">
                <a:cs typeface="Calibri"/>
              </a:rPr>
              <a:t>!</a:t>
            </a:r>
            <a:r>
              <a:rPr lang="en-US" sz="800" spc="-44" dirty="0">
                <a:cs typeface="Calibri"/>
              </a:rPr>
              <a:t> </a:t>
            </a:r>
            <a:r>
              <a:rPr lang="en-US" sz="800" spc="4"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9" dirty="0">
                <a:cs typeface="Calibri"/>
              </a:rPr>
              <a:t> </a:t>
            </a:r>
            <a:r>
              <a:rPr lang="en-US" sz="800" spc="-4" dirty="0" err="1">
                <a:cs typeface="Calibri"/>
              </a:rPr>
              <a:t>tre</a:t>
            </a:r>
            <a:r>
              <a:rPr lang="en-US" sz="800" dirty="0" err="1">
                <a:cs typeface="Calibri"/>
              </a:rPr>
              <a:t>bu</a:t>
            </a:r>
            <a:r>
              <a:rPr lang="en-US" sz="800" spc="-4" dirty="0" err="1">
                <a:cs typeface="Calibri"/>
              </a:rPr>
              <a:t>i</a:t>
            </a:r>
            <a:r>
              <a:rPr lang="en-US" sz="800" dirty="0" err="1">
                <a:cs typeface="Calibri"/>
              </a:rPr>
              <a:t>e</a:t>
            </a:r>
            <a:r>
              <a:rPr lang="en-US" sz="800" spc="19" dirty="0">
                <a:cs typeface="Calibri"/>
              </a:rPr>
              <a:t> </a:t>
            </a:r>
            <a:r>
              <a:rPr lang="en-US" sz="800" spc="4" dirty="0" err="1">
                <a:cs typeface="Calibri"/>
              </a:rPr>
              <a:t>m</a:t>
            </a:r>
            <a:r>
              <a:rPr lang="en-US" sz="800" spc="-4" dirty="0" err="1">
                <a:cs typeface="Calibri"/>
              </a:rPr>
              <a:t>o</a:t>
            </a:r>
            <a:r>
              <a:rPr lang="en-US" sz="800" dirty="0" err="1">
                <a:cs typeface="Calibri"/>
              </a:rPr>
              <a:t>n</a:t>
            </a:r>
            <a:r>
              <a:rPr lang="en-US" sz="800" spc="-4" dirty="0" err="1">
                <a:cs typeface="Calibri"/>
              </a:rPr>
              <a:t>t</a:t>
            </a:r>
            <a:r>
              <a:rPr lang="en-US" sz="800" dirty="0" err="1">
                <a:cs typeface="Calibri"/>
              </a:rPr>
              <a:t>at</a:t>
            </a:r>
            <a:r>
              <a:rPr lang="en-US" sz="800" spc="-4" dirty="0">
                <a:cs typeface="Calibri"/>
              </a:rPr>
              <a:t> </a:t>
            </a:r>
            <a:r>
              <a:rPr lang="en-US" sz="800" dirty="0">
                <a:cs typeface="Calibri"/>
              </a:rPr>
              <a:t>de</a:t>
            </a:r>
            <a:r>
              <a:rPr lang="en-US" sz="800" spc="-4" dirty="0">
                <a:cs typeface="Calibri"/>
              </a:rPr>
              <a:t> </a:t>
            </a:r>
            <a:r>
              <a:rPr lang="en-US" sz="800" spc="-4" dirty="0" err="1">
                <a:cs typeface="Calibri"/>
              </a:rPr>
              <a:t>c</a:t>
            </a:r>
            <a:r>
              <a:rPr lang="en-US" sz="800" dirty="0" err="1">
                <a:cs typeface="Calibri"/>
              </a:rPr>
              <a:t>ă</a:t>
            </a:r>
            <a:r>
              <a:rPr lang="en-US" sz="800" spc="-4" dirty="0" err="1">
                <a:cs typeface="Calibri"/>
              </a:rPr>
              <a:t>tr</a:t>
            </a:r>
            <a:r>
              <a:rPr lang="en-US" sz="800" dirty="0" err="1">
                <a:cs typeface="Calibri"/>
              </a:rPr>
              <a:t>e</a:t>
            </a:r>
            <a:r>
              <a:rPr lang="en-US" sz="800" spc="-4" dirty="0">
                <a:cs typeface="Calibri"/>
              </a:rPr>
              <a:t> </a:t>
            </a:r>
            <a:r>
              <a:rPr lang="en-US" sz="800" dirty="0">
                <a:cs typeface="Calibri"/>
              </a:rPr>
              <a:t>un</a:t>
            </a:r>
            <a:r>
              <a:rPr lang="en-US" sz="800" spc="-4" dirty="0">
                <a:cs typeface="Calibri"/>
              </a:rPr>
              <a:t> </a:t>
            </a:r>
            <a:r>
              <a:rPr lang="en-US" sz="800" dirty="0">
                <a:cs typeface="Calibri"/>
              </a:rPr>
              <a:t>adu</a:t>
            </a:r>
            <a:r>
              <a:rPr lang="en-US" sz="800" spc="-4" dirty="0">
                <a:cs typeface="Calibri"/>
              </a:rPr>
              <a:t>lt</a:t>
            </a:r>
            <a:r>
              <a:rPr lang="en-US" sz="800" dirty="0">
                <a:cs typeface="Calibri"/>
              </a:rPr>
              <a:t>.</a:t>
            </a:r>
          </a:p>
          <a:p>
            <a:pPr marL="12700" marR="1639">
              <a:lnSpc>
                <a:spcPts val="960"/>
              </a:lnSpc>
              <a:spcBef>
                <a:spcPts val="48"/>
              </a:spcBef>
            </a:pPr>
            <a:r>
              <a:rPr lang="en-US" sz="800" dirty="0">
                <a:cs typeface="Calibri"/>
              </a:rPr>
              <a:t>5.</a:t>
            </a:r>
            <a:r>
              <a:rPr lang="en-US" sz="800" spc="34" dirty="0">
                <a:cs typeface="Calibri"/>
              </a:rPr>
              <a:t> </a:t>
            </a:r>
            <a:r>
              <a:rPr lang="en-US" sz="800" dirty="0">
                <a:cs typeface="Calibri"/>
              </a:rPr>
              <a:t>Nu</a:t>
            </a:r>
            <a:r>
              <a:rPr lang="en-US" sz="800" spc="44" dirty="0">
                <a:cs typeface="Calibri"/>
              </a:rPr>
              <a:t> </a:t>
            </a:r>
            <a:r>
              <a:rPr lang="en-US" sz="800" spc="-4" dirty="0" err="1">
                <a:cs typeface="Calibri"/>
              </a:rPr>
              <a:t>fol</a:t>
            </a:r>
            <a:r>
              <a:rPr lang="en-US" sz="800" spc="4" dirty="0" err="1">
                <a:cs typeface="Calibri"/>
              </a:rPr>
              <a:t>o</a:t>
            </a:r>
            <a:r>
              <a:rPr lang="en-US" sz="800" dirty="0" err="1">
                <a:cs typeface="Calibri"/>
              </a:rPr>
              <a:t>s</a:t>
            </a:r>
            <a:r>
              <a:rPr lang="en-US" sz="800" spc="-4" dirty="0" err="1">
                <a:cs typeface="Calibri"/>
              </a:rPr>
              <a:t>i</a:t>
            </a:r>
            <a:r>
              <a:rPr lang="en-US" sz="800" spc="4" dirty="0" err="1">
                <a:cs typeface="Calibri"/>
              </a:rPr>
              <a:t>ț</a:t>
            </a:r>
            <a:r>
              <a:rPr lang="en-US" sz="800" dirty="0" err="1">
                <a:cs typeface="Calibri"/>
              </a:rPr>
              <a:t>i</a:t>
            </a:r>
            <a:r>
              <a:rPr lang="en-US" sz="800" spc="4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44"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44" dirty="0">
                <a:cs typeface="Calibri"/>
              </a:rPr>
              <a:t> </a:t>
            </a:r>
            <a:r>
              <a:rPr lang="en-US" sz="800" spc="9" dirty="0" err="1">
                <a:cs typeface="Calibri"/>
              </a:rPr>
              <a:t>b</a:t>
            </a:r>
            <a:r>
              <a:rPr lang="en-US" sz="800" spc="-4" dirty="0" err="1">
                <a:cs typeface="Calibri"/>
              </a:rPr>
              <a:t>e</a:t>
            </a:r>
            <a:r>
              <a:rPr lang="en-US" sz="800" dirty="0" err="1">
                <a:cs typeface="Calibri"/>
              </a:rPr>
              <a:t>b</a:t>
            </a:r>
            <a:r>
              <a:rPr lang="en-US" sz="800" spc="4" dirty="0" err="1">
                <a:cs typeface="Calibri"/>
              </a:rPr>
              <a:t>e</a:t>
            </a:r>
            <a:r>
              <a:rPr lang="en-US" sz="800" spc="-4" dirty="0" err="1">
                <a:cs typeface="Calibri"/>
              </a:rPr>
              <a:t>l</a:t>
            </a:r>
            <a:r>
              <a:rPr lang="en-US" sz="800" dirty="0" err="1">
                <a:cs typeface="Calibri"/>
              </a:rPr>
              <a:t>u</a:t>
            </a:r>
            <a:r>
              <a:rPr lang="en-US" sz="800" spc="9" dirty="0" err="1">
                <a:cs typeface="Calibri"/>
              </a:rPr>
              <a:t>ș</a:t>
            </a:r>
            <a:r>
              <a:rPr lang="en-US" sz="800" dirty="0" err="1">
                <a:cs typeface="Calibri"/>
              </a:rPr>
              <a:t>i</a:t>
            </a:r>
            <a:r>
              <a:rPr lang="en-US" sz="800" spc="44" dirty="0">
                <a:cs typeface="Calibri"/>
              </a:rPr>
              <a:t> </a:t>
            </a:r>
            <a:r>
              <a:rPr lang="en-US" sz="800" dirty="0" err="1">
                <a:cs typeface="Calibri"/>
              </a:rPr>
              <a:t>pe</a:t>
            </a:r>
            <a:r>
              <a:rPr lang="en-US" sz="800" spc="44" dirty="0">
                <a:cs typeface="Calibri"/>
              </a:rPr>
              <a:t> </a:t>
            </a:r>
            <a:r>
              <a:rPr lang="en-US" sz="800" dirty="0" err="1">
                <a:cs typeface="Calibri"/>
              </a:rPr>
              <a:t>s</a:t>
            </a:r>
            <a:r>
              <a:rPr lang="en-US" sz="800" spc="9" dirty="0" err="1">
                <a:cs typeface="Calibri"/>
              </a:rPr>
              <a:t>u</a:t>
            </a:r>
            <a:r>
              <a:rPr lang="en-US" sz="800" dirty="0" err="1">
                <a:cs typeface="Calibri"/>
              </a:rPr>
              <a:t>p</a:t>
            </a:r>
            <a:r>
              <a:rPr lang="en-US" sz="800" spc="-4" dirty="0" err="1">
                <a:cs typeface="Calibri"/>
              </a:rPr>
              <a:t>r</a:t>
            </a:r>
            <a:r>
              <a:rPr lang="en-US" sz="800" spc="9" dirty="0" err="1">
                <a:cs typeface="Calibri"/>
              </a:rPr>
              <a:t>a</a:t>
            </a:r>
            <a:r>
              <a:rPr lang="en-US" sz="800" spc="-4" dirty="0" err="1">
                <a:cs typeface="Calibri"/>
              </a:rPr>
              <a:t>feț</a:t>
            </a:r>
            <a:r>
              <a:rPr lang="en-US" sz="800" dirty="0" err="1">
                <a:cs typeface="Calibri"/>
              </a:rPr>
              <a:t>e</a:t>
            </a:r>
            <a:r>
              <a:rPr lang="en-US" sz="800" spc="44" dirty="0">
                <a:cs typeface="Calibri"/>
              </a:rPr>
              <a:t> </a:t>
            </a:r>
            <a:r>
              <a:rPr lang="en-US" sz="800" spc="4" dirty="0" err="1">
                <a:cs typeface="Calibri"/>
              </a:rPr>
              <a:t>i</a:t>
            </a:r>
            <a:r>
              <a:rPr lang="en-US" sz="800" dirty="0" err="1">
                <a:cs typeface="Calibri"/>
              </a:rPr>
              <a:t>n</a:t>
            </a:r>
            <a:r>
              <a:rPr lang="en-US" sz="800" spc="-4" dirty="0" err="1">
                <a:cs typeface="Calibri"/>
              </a:rPr>
              <a:t>e</a:t>
            </a:r>
            <a:r>
              <a:rPr lang="en-US" sz="800" spc="4" dirty="0" err="1">
                <a:cs typeface="Calibri"/>
              </a:rPr>
              <a:t>g</a:t>
            </a:r>
            <a:r>
              <a:rPr lang="en-US" sz="800" dirty="0" err="1">
                <a:cs typeface="Calibri"/>
              </a:rPr>
              <a:t>a</a:t>
            </a:r>
            <a:r>
              <a:rPr lang="en-US" sz="800" spc="4" dirty="0" err="1">
                <a:cs typeface="Calibri"/>
              </a:rPr>
              <a:t>l</a:t>
            </a:r>
            <a:r>
              <a:rPr lang="en-US" sz="800" spc="-4" dirty="0" err="1">
                <a:cs typeface="Calibri"/>
              </a:rPr>
              <a:t>e</a:t>
            </a:r>
            <a:r>
              <a:rPr lang="en-US" sz="800" dirty="0">
                <a:cs typeface="Calibri"/>
              </a:rPr>
              <a:t>,</a:t>
            </a:r>
            <a:r>
              <a:rPr lang="en-US" sz="800" spc="54" dirty="0">
                <a:cs typeface="Calibri"/>
              </a:rPr>
              <a:t> </a:t>
            </a:r>
            <a:r>
              <a:rPr lang="en-US" sz="800" dirty="0" err="1">
                <a:cs typeface="Calibri"/>
              </a:rPr>
              <a:t>a</a:t>
            </a:r>
            <a:r>
              <a:rPr lang="en-US" sz="800" spc="-4" dirty="0" err="1">
                <a:cs typeface="Calibri"/>
              </a:rPr>
              <a:t>co</a:t>
            </a:r>
            <a:r>
              <a:rPr lang="en-US" sz="800" dirty="0" err="1">
                <a:cs typeface="Calibri"/>
              </a:rPr>
              <a:t>p</a:t>
            </a:r>
            <a:r>
              <a:rPr lang="en-US" sz="800" spc="-4" dirty="0" err="1">
                <a:cs typeface="Calibri"/>
              </a:rPr>
              <a:t>e</a:t>
            </a:r>
            <a:r>
              <a:rPr lang="en-US" sz="800" spc="4" dirty="0" err="1">
                <a:cs typeface="Calibri"/>
              </a:rPr>
              <a:t>ri</a:t>
            </a:r>
            <a:r>
              <a:rPr lang="en-US" sz="800" spc="-4" dirty="0" err="1">
                <a:cs typeface="Calibri"/>
              </a:rPr>
              <a:t>t</a:t>
            </a:r>
            <a:r>
              <a:rPr lang="en-US" sz="800" dirty="0" err="1">
                <a:cs typeface="Calibri"/>
              </a:rPr>
              <a:t>e</a:t>
            </a:r>
            <a:r>
              <a:rPr lang="en-US" sz="800" spc="44" dirty="0">
                <a:cs typeface="Calibri"/>
              </a:rPr>
              <a:t> </a:t>
            </a:r>
            <a:r>
              <a:rPr lang="en-US" sz="800" spc="-4" dirty="0">
                <a:cs typeface="Calibri"/>
              </a:rPr>
              <a:t>c</a:t>
            </a:r>
            <a:r>
              <a:rPr lang="en-US" sz="800" dirty="0">
                <a:cs typeface="Calibri"/>
              </a:rPr>
              <a:t>u</a:t>
            </a:r>
            <a:r>
              <a:rPr lang="en-US" sz="800" spc="44" dirty="0">
                <a:cs typeface="Calibri"/>
              </a:rPr>
              <a:t> </a:t>
            </a:r>
            <a:r>
              <a:rPr lang="en-US" sz="800" dirty="0" err="1">
                <a:cs typeface="Calibri"/>
              </a:rPr>
              <a:t>p</a:t>
            </a:r>
            <a:r>
              <a:rPr lang="en-US" sz="800" spc="-4" dirty="0" err="1">
                <a:cs typeface="Calibri"/>
              </a:rPr>
              <a:t>iet</a:t>
            </a:r>
            <a:r>
              <a:rPr lang="en-US" sz="800" spc="4" dirty="0" err="1">
                <a:cs typeface="Calibri"/>
              </a:rPr>
              <a:t>r</a:t>
            </a:r>
            <a:r>
              <a:rPr lang="en-US" sz="800" spc="-4" dirty="0" err="1">
                <a:cs typeface="Calibri"/>
              </a:rPr>
              <a:t>i</a:t>
            </a:r>
            <a:r>
              <a:rPr lang="en-US" sz="800" dirty="0" err="1">
                <a:cs typeface="Calibri"/>
              </a:rPr>
              <a:t>ș</a:t>
            </a:r>
            <a:r>
              <a:rPr lang="en-US" sz="800" spc="44" dirty="0">
                <a:cs typeface="Calibri"/>
              </a:rPr>
              <a:t> </a:t>
            </a:r>
            <a:r>
              <a:rPr lang="en-US" sz="800" dirty="0" err="1">
                <a:cs typeface="Calibri"/>
              </a:rPr>
              <a:t>sau</a:t>
            </a:r>
            <a:r>
              <a:rPr lang="en-US" sz="800" dirty="0">
                <a:cs typeface="Calibri"/>
              </a:rPr>
              <a:t> </a:t>
            </a:r>
            <a:r>
              <a:rPr lang="en-US" sz="800" spc="4" dirty="0" err="1">
                <a:cs typeface="Calibri"/>
              </a:rPr>
              <a:t>g</a:t>
            </a:r>
            <a:r>
              <a:rPr lang="en-US" sz="800" dirty="0" err="1">
                <a:cs typeface="Calibri"/>
              </a:rPr>
              <a:t>h</a:t>
            </a:r>
            <a:r>
              <a:rPr lang="en-US" sz="800" spc="-4" dirty="0" err="1">
                <a:cs typeface="Calibri"/>
              </a:rPr>
              <a:t>e</a:t>
            </a:r>
            <a:r>
              <a:rPr lang="en-US" sz="800" dirty="0" err="1">
                <a:cs typeface="Calibri"/>
              </a:rPr>
              <a:t>a</a:t>
            </a:r>
            <a:r>
              <a:rPr lang="en-US" sz="800" spc="-4" dirty="0" err="1">
                <a:cs typeface="Calibri"/>
              </a:rPr>
              <a:t>ț</a:t>
            </a:r>
            <a:r>
              <a:rPr lang="en-US" sz="800" dirty="0" err="1">
                <a:cs typeface="Calibri"/>
              </a:rPr>
              <a:t>ă</a:t>
            </a:r>
            <a:r>
              <a:rPr lang="en-US" sz="800" dirty="0">
                <a:cs typeface="Calibri"/>
              </a:rPr>
              <a:t>,</a:t>
            </a:r>
            <a:r>
              <a:rPr lang="en-US" sz="800" spc="29" dirty="0">
                <a:cs typeface="Calibri"/>
              </a:rPr>
              <a:t> </a:t>
            </a:r>
            <a:r>
              <a:rPr lang="en-US" sz="800" spc="-4" dirty="0" err="1">
                <a:cs typeface="Calibri"/>
              </a:rPr>
              <a:t>î</a:t>
            </a:r>
            <a:r>
              <a:rPr lang="en-US" sz="800" dirty="0" err="1">
                <a:cs typeface="Calibri"/>
              </a:rPr>
              <a:t>n</a:t>
            </a:r>
            <a:r>
              <a:rPr lang="en-US" sz="800" spc="19" dirty="0">
                <a:cs typeface="Calibri"/>
              </a:rPr>
              <a:t> </a:t>
            </a:r>
            <a:r>
              <a:rPr lang="en-US" sz="800" spc="9" dirty="0" err="1">
                <a:cs typeface="Calibri"/>
              </a:rPr>
              <a:t>a</a:t>
            </a:r>
            <a:r>
              <a:rPr lang="en-US" sz="800" dirty="0" err="1">
                <a:cs typeface="Calibri"/>
              </a:rPr>
              <a:t>p</a:t>
            </a:r>
            <a:r>
              <a:rPr lang="en-US" sz="800" spc="-4" dirty="0" err="1">
                <a:cs typeface="Calibri"/>
              </a:rPr>
              <a:t>ro</a:t>
            </a:r>
            <a:r>
              <a:rPr lang="en-US" sz="800" spc="9" dirty="0" err="1">
                <a:cs typeface="Calibri"/>
              </a:rPr>
              <a:t>p</a:t>
            </a:r>
            <a:r>
              <a:rPr lang="en-US" sz="800" spc="-4" dirty="0" err="1">
                <a:cs typeface="Calibri"/>
              </a:rPr>
              <a:t>ier</a:t>
            </a:r>
            <a:r>
              <a:rPr lang="en-US" sz="800" spc="4" dirty="0" err="1">
                <a:cs typeface="Calibri"/>
              </a:rPr>
              <a:t>e</a:t>
            </a:r>
            <a:r>
              <a:rPr lang="en-US" sz="800" dirty="0" err="1">
                <a:cs typeface="Calibri"/>
              </a:rPr>
              <a:t>a</a:t>
            </a:r>
            <a:r>
              <a:rPr lang="en-US" sz="800" spc="25" dirty="0">
                <a:cs typeface="Calibri"/>
              </a:rPr>
              <a:t> </a:t>
            </a:r>
            <a:r>
              <a:rPr lang="en-US" sz="800" dirty="0" err="1">
                <a:cs typeface="Calibri"/>
              </a:rPr>
              <a:t>u</a:t>
            </a:r>
            <a:r>
              <a:rPr lang="en-US" sz="800" spc="9" dirty="0" err="1">
                <a:cs typeface="Calibri"/>
              </a:rPr>
              <a:t>n</a:t>
            </a:r>
            <a:r>
              <a:rPr lang="en-US" sz="800" spc="-4" dirty="0" err="1">
                <a:cs typeface="Calibri"/>
              </a:rPr>
              <a:t>o</a:t>
            </a:r>
            <a:r>
              <a:rPr lang="en-US" sz="800" dirty="0" err="1">
                <a:cs typeface="Calibri"/>
              </a:rPr>
              <a:t>r</a:t>
            </a:r>
            <a:r>
              <a:rPr lang="en-US" sz="800" spc="19" dirty="0">
                <a:cs typeface="Calibri"/>
              </a:rPr>
              <a:t> </a:t>
            </a:r>
            <a:r>
              <a:rPr lang="en-US" sz="800" dirty="0" err="1">
                <a:cs typeface="Calibri"/>
              </a:rPr>
              <a:t>s</a:t>
            </a:r>
            <a:r>
              <a:rPr lang="en-US" sz="800" spc="-4" dirty="0" err="1">
                <a:cs typeface="Calibri"/>
              </a:rPr>
              <a:t>c</a:t>
            </a:r>
            <a:r>
              <a:rPr lang="en-US" sz="800" dirty="0" err="1">
                <a:cs typeface="Calibri"/>
              </a:rPr>
              <a:t>ă</a:t>
            </a:r>
            <a:r>
              <a:rPr lang="en-US" sz="800" spc="4" dirty="0" err="1">
                <a:cs typeface="Calibri"/>
              </a:rPr>
              <a:t>r</a:t>
            </a:r>
            <a:r>
              <a:rPr lang="en-US" sz="800" spc="-4" dirty="0" err="1">
                <a:cs typeface="Calibri"/>
              </a:rPr>
              <a:t>i</a:t>
            </a:r>
            <a:r>
              <a:rPr lang="en-US" sz="800" dirty="0">
                <a:cs typeface="Calibri"/>
              </a:rPr>
              <a:t>,</a:t>
            </a:r>
            <a:r>
              <a:rPr lang="en-US" sz="800" spc="29" dirty="0">
                <a:cs typeface="Calibri"/>
              </a:rPr>
              <a:t> </a:t>
            </a:r>
            <a:r>
              <a:rPr lang="en-US" sz="800" dirty="0" err="1">
                <a:cs typeface="Calibri"/>
              </a:rPr>
              <a:t>p</a:t>
            </a:r>
            <a:r>
              <a:rPr lang="en-US" sz="800" spc="-4" dirty="0" err="1">
                <a:cs typeface="Calibri"/>
              </a:rPr>
              <a:t>r</a:t>
            </a:r>
            <a:r>
              <a:rPr lang="en-US" sz="800" spc="9" dirty="0" err="1">
                <a:cs typeface="Calibri"/>
              </a:rPr>
              <a:t>a</a:t>
            </a:r>
            <a:r>
              <a:rPr lang="en-US" sz="800" spc="4" dirty="0" err="1">
                <a:cs typeface="Calibri"/>
              </a:rPr>
              <a:t>g</a:t>
            </a:r>
            <a:r>
              <a:rPr lang="en-US" sz="800" dirty="0" err="1">
                <a:cs typeface="Calibri"/>
              </a:rPr>
              <a:t>u</a:t>
            </a:r>
            <a:r>
              <a:rPr lang="en-US" sz="800" spc="-4" dirty="0" err="1">
                <a:cs typeface="Calibri"/>
              </a:rPr>
              <a:t>ri</a:t>
            </a:r>
            <a:r>
              <a:rPr lang="en-US" sz="800" dirty="0">
                <a:cs typeface="Calibri"/>
              </a:rPr>
              <a:t>,</a:t>
            </a:r>
            <a:r>
              <a:rPr lang="en-US" sz="800" spc="29" dirty="0">
                <a:cs typeface="Calibri"/>
              </a:rPr>
              <a:t> </a:t>
            </a:r>
            <a:r>
              <a:rPr lang="en-US" sz="800" dirty="0" err="1">
                <a:cs typeface="Calibri"/>
              </a:rPr>
              <a:t>sup</a:t>
            </a:r>
            <a:r>
              <a:rPr lang="en-US" sz="800" spc="-4" dirty="0" err="1">
                <a:cs typeface="Calibri"/>
              </a:rPr>
              <a:t>r</a:t>
            </a:r>
            <a:r>
              <a:rPr lang="en-US" sz="800" spc="9" dirty="0" err="1">
                <a:cs typeface="Calibri"/>
              </a:rPr>
              <a:t>a</a:t>
            </a:r>
            <a:r>
              <a:rPr lang="en-US" sz="800" spc="-4" dirty="0" err="1">
                <a:cs typeface="Calibri"/>
              </a:rPr>
              <a:t>feț</a:t>
            </a:r>
            <a:r>
              <a:rPr lang="en-US" sz="800" dirty="0" err="1">
                <a:cs typeface="Calibri"/>
              </a:rPr>
              <a:t>e</a:t>
            </a:r>
            <a:r>
              <a:rPr lang="en-US" sz="800" spc="19" dirty="0">
                <a:cs typeface="Calibri"/>
              </a:rPr>
              <a:t> </a:t>
            </a:r>
            <a:r>
              <a:rPr lang="en-US" sz="800" spc="9" dirty="0" err="1">
                <a:cs typeface="Calibri"/>
              </a:rPr>
              <a:t>a</a:t>
            </a:r>
            <a:r>
              <a:rPr lang="en-US" sz="800" spc="-4" dirty="0" err="1">
                <a:cs typeface="Calibri"/>
              </a:rPr>
              <a:t>l</a:t>
            </a:r>
            <a:r>
              <a:rPr lang="en-US" sz="800" spc="9" dirty="0" err="1">
                <a:cs typeface="Calibri"/>
              </a:rPr>
              <a:t>u</a:t>
            </a:r>
            <a:r>
              <a:rPr lang="en-US" sz="800" dirty="0" err="1">
                <a:cs typeface="Calibri"/>
              </a:rPr>
              <a:t>n</a:t>
            </a:r>
            <a:r>
              <a:rPr lang="en-US" sz="800" spc="-4" dirty="0" err="1">
                <a:cs typeface="Calibri"/>
              </a:rPr>
              <a:t>ec</a:t>
            </a:r>
            <a:r>
              <a:rPr lang="en-US" sz="800" dirty="0" err="1">
                <a:cs typeface="Calibri"/>
              </a:rPr>
              <a:t>ă</a:t>
            </a:r>
            <a:r>
              <a:rPr lang="en-US" sz="800" spc="4" dirty="0" err="1">
                <a:cs typeface="Calibri"/>
              </a:rPr>
              <a:t>t</a:t>
            </a:r>
            <a:r>
              <a:rPr lang="en-US" sz="800" spc="-4" dirty="0" err="1">
                <a:cs typeface="Calibri"/>
              </a:rPr>
              <a:t>o</a:t>
            </a:r>
            <a:r>
              <a:rPr lang="en-US" sz="800" dirty="0" err="1">
                <a:cs typeface="Calibri"/>
              </a:rPr>
              <a:t>a</a:t>
            </a:r>
            <a:r>
              <a:rPr lang="en-US" sz="800" spc="-4" dirty="0" err="1">
                <a:cs typeface="Calibri"/>
              </a:rPr>
              <a:t>r</a:t>
            </a:r>
            <a:r>
              <a:rPr lang="en-US" sz="800" dirty="0" err="1">
                <a:cs typeface="Calibri"/>
              </a:rPr>
              <a:t>e</a:t>
            </a:r>
            <a:r>
              <a:rPr lang="en-US" sz="800" spc="19" dirty="0">
                <a:cs typeface="Calibri"/>
              </a:rPr>
              <a:t> </a:t>
            </a:r>
            <a:r>
              <a:rPr lang="en-US" sz="800" dirty="0" err="1">
                <a:cs typeface="Calibri"/>
              </a:rPr>
              <a:t>s</a:t>
            </a:r>
            <a:r>
              <a:rPr lang="en-US" sz="800" spc="9" dirty="0" err="1">
                <a:cs typeface="Calibri"/>
              </a:rPr>
              <a:t>a</a:t>
            </a:r>
            <a:r>
              <a:rPr lang="en-US" sz="800" dirty="0" err="1">
                <a:cs typeface="Calibri"/>
              </a:rPr>
              <a:t>u</a:t>
            </a:r>
            <a:r>
              <a:rPr lang="en-US" sz="800" spc="19" dirty="0">
                <a:cs typeface="Calibri"/>
              </a:rPr>
              <a:t> </a:t>
            </a:r>
            <a:r>
              <a:rPr lang="en-US" sz="800" spc="9" dirty="0" err="1">
                <a:cs typeface="Calibri"/>
              </a:rPr>
              <a:t>u</a:t>
            </a:r>
            <a:r>
              <a:rPr lang="en-US" sz="800" dirty="0" err="1">
                <a:cs typeface="Calibri"/>
              </a:rPr>
              <a:t>d</a:t>
            </a:r>
            <a:r>
              <a:rPr lang="en-US" sz="800" spc="4" dirty="0" err="1">
                <a:cs typeface="Calibri"/>
              </a:rPr>
              <a:t>e</a:t>
            </a:r>
            <a:r>
              <a:rPr lang="en-US" sz="800" dirty="0">
                <a:cs typeface="Calibri"/>
              </a:rPr>
              <a:t>,</a:t>
            </a:r>
            <a:r>
              <a:rPr lang="en-US" sz="800" spc="29" dirty="0">
                <a:cs typeface="Calibri"/>
              </a:rPr>
              <a:t> </a:t>
            </a:r>
            <a:r>
              <a:rPr lang="en-US" sz="800" spc="-4" dirty="0" err="1">
                <a:cs typeface="Calibri"/>
              </a:rPr>
              <a:t>l</a:t>
            </a:r>
            <a:r>
              <a:rPr lang="en-US" sz="800" dirty="0" err="1">
                <a:cs typeface="Calibri"/>
              </a:rPr>
              <a:t>ân</a:t>
            </a:r>
            <a:r>
              <a:rPr lang="en-US" sz="800" spc="4" dirty="0" err="1">
                <a:cs typeface="Calibri"/>
              </a:rPr>
              <a:t>g</a:t>
            </a:r>
            <a:r>
              <a:rPr lang="en-US" sz="800" dirty="0" err="1">
                <a:cs typeface="Calibri"/>
              </a:rPr>
              <a:t>ă</a:t>
            </a:r>
            <a:r>
              <a:rPr lang="en-US" sz="800" spc="24" dirty="0">
                <a:cs typeface="Calibri"/>
              </a:rPr>
              <a:t> </a:t>
            </a:r>
            <a:r>
              <a:rPr lang="en-US" sz="800" dirty="0">
                <a:cs typeface="Calibri"/>
              </a:rPr>
              <a:t>p</a:t>
            </a:r>
            <a:r>
              <a:rPr lang="en-US" sz="800" spc="-4" dirty="0">
                <a:cs typeface="Calibri"/>
              </a:rPr>
              <a:t>i</a:t>
            </a:r>
            <a:r>
              <a:rPr lang="en-US" sz="800" dirty="0">
                <a:cs typeface="Calibri"/>
              </a:rPr>
              <a:t>s</a:t>
            </a:r>
            <a:r>
              <a:rPr lang="en-US" sz="800" spc="4" dirty="0">
                <a:cs typeface="Calibri"/>
              </a:rPr>
              <a:t>c</a:t>
            </a:r>
            <a:r>
              <a:rPr lang="en-US" sz="800" spc="-4" dirty="0">
                <a:cs typeface="Calibri"/>
              </a:rPr>
              <a:t>i</a:t>
            </a:r>
            <a:r>
              <a:rPr lang="en-US" sz="800" spc="9" dirty="0">
                <a:cs typeface="Calibri"/>
              </a:rPr>
              <a:t>n</a:t>
            </a:r>
            <a:r>
              <a:rPr lang="en-US" sz="800" dirty="0">
                <a:cs typeface="Calibri"/>
              </a:rPr>
              <a:t>e</a:t>
            </a:r>
            <a:r>
              <a:rPr lang="en-US" sz="800" spc="19" dirty="0">
                <a:cs typeface="Calibri"/>
              </a:rPr>
              <a:t> </a:t>
            </a:r>
            <a:r>
              <a:rPr lang="en-US" sz="800" dirty="0">
                <a:cs typeface="Calibri"/>
              </a:rPr>
              <a:t>de </a:t>
            </a:r>
            <a:r>
              <a:rPr lang="en-US" sz="800" spc="-4" dirty="0" err="1">
                <a:cs typeface="Calibri"/>
              </a:rPr>
              <a:t>î</a:t>
            </a:r>
            <a:r>
              <a:rPr lang="en-US" sz="800" dirty="0" err="1">
                <a:cs typeface="Calibri"/>
              </a:rPr>
              <a:t>n</a:t>
            </a:r>
            <a:r>
              <a:rPr lang="en-US" sz="800" spc="-4" dirty="0" err="1">
                <a:cs typeface="Calibri"/>
              </a:rPr>
              <a:t>ot</a:t>
            </a:r>
            <a:r>
              <a:rPr lang="en-US" sz="800" dirty="0">
                <a:cs typeface="Calibri"/>
              </a:rPr>
              <a:t>.</a:t>
            </a:r>
          </a:p>
          <a:p>
            <a:pPr marL="12700" marR="14051">
              <a:lnSpc>
                <a:spcPts val="919"/>
              </a:lnSpc>
              <a:spcBef>
                <a:spcPts val="46"/>
              </a:spcBef>
            </a:pPr>
            <a:r>
              <a:rPr lang="en-US" sz="800" dirty="0">
                <a:cs typeface="Calibri"/>
              </a:rPr>
              <a:t>6.</a:t>
            </a:r>
            <a:r>
              <a:rPr lang="en-US" sz="800" spc="49" dirty="0">
                <a:cs typeface="Calibri"/>
              </a:rPr>
              <a:t> </a:t>
            </a:r>
            <a:r>
              <a:rPr lang="en-US" sz="800" dirty="0">
                <a:cs typeface="Calibri"/>
              </a:rPr>
              <a:t>Nu</a:t>
            </a:r>
            <a:r>
              <a:rPr lang="en-US" sz="800" spc="44" dirty="0">
                <a:cs typeface="Calibri"/>
              </a:rPr>
              <a:t> </a:t>
            </a:r>
            <a:r>
              <a:rPr lang="en-US" sz="800" spc="-4" dirty="0" err="1">
                <a:cs typeface="Calibri"/>
              </a:rPr>
              <a:t>l</a:t>
            </a:r>
            <a:r>
              <a:rPr lang="en-US" sz="800" dirty="0" err="1">
                <a:cs typeface="Calibri"/>
              </a:rPr>
              <a:t>ăsa</a:t>
            </a:r>
            <a:r>
              <a:rPr lang="en-US" sz="800" spc="-4" dirty="0" err="1">
                <a:cs typeface="Calibri"/>
              </a:rPr>
              <a:t>ț</a:t>
            </a:r>
            <a:r>
              <a:rPr lang="en-US" sz="800" dirty="0" err="1">
                <a:cs typeface="Calibri"/>
              </a:rPr>
              <a:t>i</a:t>
            </a:r>
            <a:r>
              <a:rPr lang="en-US" sz="800" spc="5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59"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a:t>
            </a:r>
            <a:r>
              <a:rPr lang="en-US" sz="800" spc="4" dirty="0" err="1">
                <a:cs typeface="Calibri"/>
              </a:rPr>
              <a:t>r</a:t>
            </a:r>
            <a:r>
              <a:rPr lang="en-US" sz="800" dirty="0" err="1">
                <a:cs typeface="Calibri"/>
              </a:rPr>
              <a:t>u</a:t>
            </a:r>
            <a:r>
              <a:rPr lang="en-US" sz="800" spc="59" dirty="0">
                <a:cs typeface="Calibri"/>
              </a:rPr>
              <a:t> </a:t>
            </a:r>
            <a:r>
              <a:rPr lang="en-US" sz="800" spc="-4" dirty="0" err="1">
                <a:cs typeface="Calibri"/>
              </a:rPr>
              <a:t>co</a:t>
            </a:r>
            <a:r>
              <a:rPr lang="en-US" sz="800" dirty="0" err="1">
                <a:cs typeface="Calibri"/>
              </a:rPr>
              <a:t>p</a:t>
            </a:r>
            <a:r>
              <a:rPr lang="en-US" sz="800" spc="4" dirty="0" err="1">
                <a:cs typeface="Calibri"/>
              </a:rPr>
              <a:t>i</a:t>
            </a:r>
            <a:r>
              <a:rPr lang="en-US" sz="800" dirty="0" err="1">
                <a:cs typeface="Calibri"/>
              </a:rPr>
              <a:t>i</a:t>
            </a:r>
            <a:r>
              <a:rPr lang="en-US" sz="800" spc="54" dirty="0">
                <a:cs typeface="Calibri"/>
              </a:rPr>
              <a:t> </a:t>
            </a:r>
            <a:r>
              <a:rPr lang="en-US" sz="800" spc="-4" dirty="0" err="1">
                <a:cs typeface="Calibri"/>
              </a:rPr>
              <a:t>î</a:t>
            </a:r>
            <a:r>
              <a:rPr lang="en-US" sz="800" dirty="0" err="1">
                <a:cs typeface="Calibri"/>
              </a:rPr>
              <a:t>n</a:t>
            </a:r>
            <a:r>
              <a:rPr lang="en-US" sz="800" spc="54" dirty="0">
                <a:cs typeface="Calibri"/>
              </a:rPr>
              <a:t> </a:t>
            </a:r>
            <a:r>
              <a:rPr lang="en-US" sz="800" dirty="0" err="1">
                <a:cs typeface="Calibri"/>
              </a:rPr>
              <a:t>ap</a:t>
            </a:r>
            <a:r>
              <a:rPr lang="en-US" sz="800" spc="-4" dirty="0" err="1">
                <a:cs typeface="Calibri"/>
              </a:rPr>
              <a:t>ro</a:t>
            </a:r>
            <a:r>
              <a:rPr lang="en-US" sz="800" spc="9" dirty="0" err="1">
                <a:cs typeface="Calibri"/>
              </a:rPr>
              <a:t>p</a:t>
            </a:r>
            <a:r>
              <a:rPr lang="en-US" sz="800" spc="-4" dirty="0" err="1">
                <a:cs typeface="Calibri"/>
              </a:rPr>
              <a:t>ie</a:t>
            </a:r>
            <a:r>
              <a:rPr lang="en-US" sz="800" spc="4" dirty="0" err="1">
                <a:cs typeface="Calibri"/>
              </a:rPr>
              <a:t>r</a:t>
            </a:r>
            <a:r>
              <a:rPr lang="en-US" sz="800" spc="-4" dirty="0" err="1">
                <a:cs typeface="Calibri"/>
              </a:rPr>
              <a:t>e</a:t>
            </a:r>
            <a:r>
              <a:rPr lang="en-US" sz="800" dirty="0" err="1">
                <a:cs typeface="Calibri"/>
              </a:rPr>
              <a:t>a</a:t>
            </a:r>
            <a:r>
              <a:rPr lang="en-US" sz="800" spc="59" dirty="0">
                <a:cs typeface="Calibri"/>
              </a:rPr>
              <a:t> </a:t>
            </a:r>
            <a:r>
              <a:rPr lang="en-US" sz="800" dirty="0" err="1">
                <a:cs typeface="Calibri"/>
              </a:rPr>
              <a:t>un</a:t>
            </a:r>
            <a:r>
              <a:rPr lang="en-US" sz="800" spc="-4" dirty="0" err="1">
                <a:cs typeface="Calibri"/>
              </a:rPr>
              <a:t>o</a:t>
            </a:r>
            <a:r>
              <a:rPr lang="en-US" sz="800" dirty="0" err="1">
                <a:cs typeface="Calibri"/>
              </a:rPr>
              <a:t>r</a:t>
            </a:r>
            <a:r>
              <a:rPr lang="en-US" sz="800" spc="54" dirty="0">
                <a:cs typeface="Calibri"/>
              </a:rPr>
              <a:t> </a:t>
            </a:r>
            <a:r>
              <a:rPr lang="en-US" sz="800" dirty="0" err="1">
                <a:cs typeface="Calibri"/>
              </a:rPr>
              <a:t>su</a:t>
            </a:r>
            <a:r>
              <a:rPr lang="en-US" sz="800" spc="-4" dirty="0" err="1">
                <a:cs typeface="Calibri"/>
              </a:rPr>
              <a:t>r</a:t>
            </a:r>
            <a:r>
              <a:rPr lang="en-US" sz="800" dirty="0" err="1">
                <a:cs typeface="Calibri"/>
              </a:rPr>
              <a:t>se</a:t>
            </a:r>
            <a:r>
              <a:rPr lang="en-US" sz="800" spc="54" dirty="0">
                <a:cs typeface="Calibri"/>
              </a:rPr>
              <a:t> </a:t>
            </a:r>
            <a:r>
              <a:rPr lang="en-US" sz="800" dirty="0">
                <a:cs typeface="Calibri"/>
              </a:rPr>
              <a:t>de</a:t>
            </a:r>
            <a:r>
              <a:rPr lang="en-US" sz="800" spc="54" dirty="0">
                <a:cs typeface="Calibri"/>
              </a:rPr>
              <a:t> </a:t>
            </a:r>
            <a:r>
              <a:rPr lang="en-US" sz="800" spc="-4" dirty="0" err="1">
                <a:cs typeface="Calibri"/>
              </a:rPr>
              <a:t>c</a:t>
            </a:r>
            <a:r>
              <a:rPr lang="en-US" sz="800" dirty="0" err="1">
                <a:cs typeface="Calibri"/>
              </a:rPr>
              <a:t>ă</a:t>
            </a:r>
            <a:r>
              <a:rPr lang="en-US" sz="800" spc="4" dirty="0" err="1">
                <a:cs typeface="Calibri"/>
              </a:rPr>
              <a:t>l</a:t>
            </a:r>
            <a:r>
              <a:rPr lang="en-US" sz="800" dirty="0" err="1">
                <a:cs typeface="Calibri"/>
              </a:rPr>
              <a:t>d</a:t>
            </a:r>
            <a:r>
              <a:rPr lang="en-US" sz="800" spc="9" dirty="0" err="1">
                <a:cs typeface="Calibri"/>
              </a:rPr>
              <a:t>u</a:t>
            </a:r>
            <a:r>
              <a:rPr lang="en-US" sz="800" spc="-4" dirty="0" err="1">
                <a:cs typeface="Calibri"/>
              </a:rPr>
              <a:t>r</a:t>
            </a:r>
            <a:r>
              <a:rPr lang="en-US" sz="800" dirty="0" err="1">
                <a:cs typeface="Calibri"/>
              </a:rPr>
              <a:t>ă</a:t>
            </a:r>
            <a:r>
              <a:rPr lang="en-US" sz="800" spc="59" dirty="0">
                <a:cs typeface="Calibri"/>
              </a:rPr>
              <a:t> </a:t>
            </a:r>
            <a:r>
              <a:rPr lang="en-US" sz="800" dirty="0">
                <a:cs typeface="Calibri"/>
              </a:rPr>
              <a:t>–</a:t>
            </a:r>
            <a:r>
              <a:rPr lang="en-US" sz="800" spc="54" dirty="0">
                <a:cs typeface="Calibri"/>
              </a:rPr>
              <a:t> </a:t>
            </a:r>
            <a:r>
              <a:rPr lang="en-US" sz="800" spc="-4" dirty="0" err="1">
                <a:cs typeface="Calibri"/>
              </a:rPr>
              <a:t>fo</a:t>
            </a:r>
            <a:r>
              <a:rPr lang="en-US" sz="800" dirty="0" err="1">
                <a:cs typeface="Calibri"/>
              </a:rPr>
              <a:t>c</a:t>
            </a:r>
            <a:r>
              <a:rPr lang="en-US" sz="800" spc="54" dirty="0">
                <a:cs typeface="Calibri"/>
              </a:rPr>
              <a:t> </a:t>
            </a:r>
            <a:r>
              <a:rPr lang="en-US" sz="800" dirty="0" err="1">
                <a:cs typeface="Calibri"/>
              </a:rPr>
              <a:t>d</a:t>
            </a:r>
            <a:r>
              <a:rPr lang="en-US" sz="800" spc="-4" dirty="0" err="1">
                <a:cs typeface="Calibri"/>
              </a:rPr>
              <a:t>e</a:t>
            </a:r>
            <a:r>
              <a:rPr lang="en-US" sz="800" dirty="0" err="1">
                <a:cs typeface="Calibri"/>
              </a:rPr>
              <a:t>s</a:t>
            </a:r>
            <a:r>
              <a:rPr lang="en-US" sz="800" spc="-4" dirty="0" err="1">
                <a:cs typeface="Calibri"/>
              </a:rPr>
              <a:t>c</a:t>
            </a:r>
            <a:r>
              <a:rPr lang="en-US" sz="800" dirty="0" err="1">
                <a:cs typeface="Calibri"/>
              </a:rPr>
              <a:t>h</a:t>
            </a:r>
            <a:r>
              <a:rPr lang="en-US" sz="800" spc="-4" dirty="0" err="1">
                <a:cs typeface="Calibri"/>
              </a:rPr>
              <a:t>i</a:t>
            </a:r>
            <a:r>
              <a:rPr lang="en-US" sz="800" dirty="0" err="1">
                <a:cs typeface="Calibri"/>
              </a:rPr>
              <a:t>s</a:t>
            </a:r>
            <a:r>
              <a:rPr lang="en-US" sz="800" dirty="0">
                <a:cs typeface="Calibri"/>
              </a:rPr>
              <a:t>, </a:t>
            </a:r>
            <a:r>
              <a:rPr lang="en-US" sz="800" dirty="0" err="1">
                <a:cs typeface="Calibri"/>
              </a:rPr>
              <a:t>a</a:t>
            </a:r>
            <a:r>
              <a:rPr lang="en-US" sz="800" spc="-4" dirty="0" err="1">
                <a:cs typeface="Calibri"/>
              </a:rPr>
              <a:t>r</a:t>
            </a:r>
            <a:r>
              <a:rPr lang="en-US" sz="800" dirty="0" err="1">
                <a:cs typeface="Calibri"/>
              </a:rPr>
              <a:t>a</a:t>
            </a:r>
            <a:r>
              <a:rPr lang="en-US" sz="800" spc="4" dirty="0" err="1">
                <a:cs typeface="Calibri"/>
              </a:rPr>
              <a:t>g</a:t>
            </a:r>
            <a:r>
              <a:rPr lang="en-US" sz="800" dirty="0" err="1">
                <a:cs typeface="Calibri"/>
              </a:rPr>
              <a:t>a</a:t>
            </a:r>
            <a:r>
              <a:rPr lang="en-US" sz="800" spc="-4" dirty="0" err="1">
                <a:cs typeface="Calibri"/>
              </a:rPr>
              <a:t>z</a:t>
            </a:r>
            <a:r>
              <a:rPr lang="en-US" sz="800" dirty="0" err="1">
                <a:cs typeface="Calibri"/>
              </a:rPr>
              <a:t>u</a:t>
            </a:r>
            <a:r>
              <a:rPr lang="en-US" sz="800" spc="-4" dirty="0" err="1">
                <a:cs typeface="Calibri"/>
              </a:rPr>
              <a:t>r</a:t>
            </a:r>
            <a:r>
              <a:rPr lang="en-US" sz="800" dirty="0" err="1">
                <a:cs typeface="Calibri"/>
              </a:rPr>
              <a:t>i</a:t>
            </a:r>
            <a:r>
              <a:rPr lang="en-US" sz="800" spc="4" dirty="0">
                <a:cs typeface="Calibri"/>
              </a:rPr>
              <a:t> </a:t>
            </a:r>
            <a:r>
              <a:rPr lang="en-US" sz="800" dirty="0" err="1">
                <a:cs typeface="Calibri"/>
              </a:rPr>
              <a:t>și</a:t>
            </a:r>
            <a:r>
              <a:rPr lang="en-US" sz="800" spc="-4" dirty="0">
                <a:cs typeface="Calibri"/>
              </a:rPr>
              <a:t> </a:t>
            </a:r>
            <a:r>
              <a:rPr lang="en-US" sz="800" spc="4" dirty="0" err="1">
                <a:cs typeface="Calibri"/>
              </a:rPr>
              <a:t>m</a:t>
            </a:r>
            <a:r>
              <a:rPr lang="en-US" sz="800" dirty="0" err="1">
                <a:cs typeface="Calibri"/>
              </a:rPr>
              <a:t>aș</a:t>
            </a:r>
            <a:r>
              <a:rPr lang="en-US" sz="800" spc="-4" dirty="0" err="1">
                <a:cs typeface="Calibri"/>
              </a:rPr>
              <a:t>i</a:t>
            </a:r>
            <a:r>
              <a:rPr lang="en-US" sz="800" dirty="0" err="1">
                <a:cs typeface="Calibri"/>
              </a:rPr>
              <a:t>ni</a:t>
            </a:r>
            <a:r>
              <a:rPr lang="en-US" sz="800" spc="9" dirty="0">
                <a:cs typeface="Calibri"/>
              </a:rPr>
              <a:t> </a:t>
            </a:r>
            <a:r>
              <a:rPr lang="en-US" sz="800" dirty="0">
                <a:cs typeface="Calibri"/>
              </a:rPr>
              <a:t>de</a:t>
            </a:r>
            <a:r>
              <a:rPr lang="en-US" sz="800" spc="-4" dirty="0">
                <a:cs typeface="Calibri"/>
              </a:rPr>
              <a:t> </a:t>
            </a:r>
            <a:r>
              <a:rPr lang="en-US" sz="800" spc="4" dirty="0" err="1">
                <a:cs typeface="Calibri"/>
              </a:rPr>
              <a:t>g</a:t>
            </a:r>
            <a:r>
              <a:rPr lang="en-US" sz="800" dirty="0" err="1">
                <a:cs typeface="Calibri"/>
              </a:rPr>
              <a:t>ă</a:t>
            </a:r>
            <a:r>
              <a:rPr lang="en-US" sz="800" spc="-4" dirty="0" err="1">
                <a:cs typeface="Calibri"/>
              </a:rPr>
              <a:t>tit</a:t>
            </a:r>
            <a:r>
              <a:rPr lang="en-US" sz="800" dirty="0">
                <a:cs typeface="Calibri"/>
              </a:rPr>
              <a:t>,</a:t>
            </a:r>
            <a:r>
              <a:rPr lang="en-US" sz="800" spc="-9" dirty="0">
                <a:cs typeface="Calibri"/>
              </a:rPr>
              <a:t> </a:t>
            </a:r>
            <a:r>
              <a:rPr lang="en-US" sz="800" dirty="0" err="1">
                <a:cs typeface="Calibri"/>
              </a:rPr>
              <a:t>apa</a:t>
            </a:r>
            <a:r>
              <a:rPr lang="en-US" sz="800" spc="-4" dirty="0" err="1">
                <a:cs typeface="Calibri"/>
              </a:rPr>
              <a:t>r</a:t>
            </a:r>
            <a:r>
              <a:rPr lang="en-US" sz="800" dirty="0" err="1">
                <a:cs typeface="Calibri"/>
              </a:rPr>
              <a:t>a</a:t>
            </a:r>
            <a:r>
              <a:rPr lang="en-US" sz="800" spc="-4" dirty="0" err="1">
                <a:cs typeface="Calibri"/>
              </a:rPr>
              <a:t>t</a:t>
            </a:r>
            <a:r>
              <a:rPr lang="en-US" sz="800" dirty="0" err="1">
                <a:cs typeface="Calibri"/>
              </a:rPr>
              <a:t>e</a:t>
            </a:r>
            <a:r>
              <a:rPr lang="en-US" sz="800" spc="9" dirty="0">
                <a:cs typeface="Calibri"/>
              </a:rPr>
              <a:t> </a:t>
            </a:r>
            <a:r>
              <a:rPr lang="en-US" sz="800" dirty="0">
                <a:cs typeface="Calibri"/>
              </a:rPr>
              <a:t>de</a:t>
            </a:r>
            <a:r>
              <a:rPr lang="en-US" sz="800" spc="-4" dirty="0">
                <a:cs typeface="Calibri"/>
              </a:rPr>
              <a:t> </a:t>
            </a:r>
            <a:r>
              <a:rPr lang="en-US" sz="800" spc="-4" dirty="0" err="1">
                <a:cs typeface="Calibri"/>
              </a:rPr>
              <a:t>î</a:t>
            </a:r>
            <a:r>
              <a:rPr lang="en-US" sz="800" dirty="0" err="1">
                <a:cs typeface="Calibri"/>
              </a:rPr>
              <a:t>n</a:t>
            </a:r>
            <a:r>
              <a:rPr lang="en-US" sz="800" spc="-4" dirty="0" err="1">
                <a:cs typeface="Calibri"/>
              </a:rPr>
              <a:t>c</a:t>
            </a:r>
            <a:r>
              <a:rPr lang="en-US" sz="800" dirty="0" err="1">
                <a:cs typeface="Calibri"/>
              </a:rPr>
              <a:t>ă</a:t>
            </a:r>
            <a:r>
              <a:rPr lang="en-US" sz="800" spc="-4" dirty="0" err="1">
                <a:cs typeface="Calibri"/>
              </a:rPr>
              <a:t>lzit</a:t>
            </a:r>
            <a:r>
              <a:rPr lang="en-US" sz="800" dirty="0">
                <a:cs typeface="Calibri"/>
              </a:rPr>
              <a:t>,</a:t>
            </a:r>
            <a:r>
              <a:rPr lang="en-US" sz="800" spc="24" dirty="0">
                <a:cs typeface="Calibri"/>
              </a:rPr>
              <a:t> </a:t>
            </a:r>
            <a:r>
              <a:rPr lang="en-US" sz="800" spc="-4" dirty="0">
                <a:cs typeface="Calibri"/>
              </a:rPr>
              <a:t>etc</a:t>
            </a:r>
            <a:r>
              <a:rPr lang="en-US" sz="800" dirty="0">
                <a:cs typeface="Calibri"/>
              </a:rPr>
              <a:t>.</a:t>
            </a:r>
          </a:p>
          <a:p>
            <a:pPr marL="12700" marR="14051">
              <a:lnSpc>
                <a:spcPts val="960"/>
              </a:lnSpc>
            </a:pPr>
            <a:r>
              <a:rPr lang="en-US" sz="800" dirty="0">
                <a:cs typeface="Calibri"/>
              </a:rPr>
              <a:t>7. </a:t>
            </a:r>
            <a:r>
              <a:rPr lang="en-US" sz="800" spc="4" dirty="0" err="1">
                <a:cs typeface="Calibri"/>
              </a:rPr>
              <a:t>P</a:t>
            </a:r>
            <a:r>
              <a:rPr lang="en-US" sz="800" spc="-4" dirty="0" err="1">
                <a:cs typeface="Calibri"/>
              </a:rPr>
              <a:t>re</a:t>
            </a:r>
            <a:r>
              <a:rPr lang="en-US" sz="800" spc="4" dirty="0" err="1">
                <a:cs typeface="Calibri"/>
              </a:rPr>
              <a:t>m</a:t>
            </a:r>
            <a:r>
              <a:rPr lang="en-US" sz="800" spc="-4" dirty="0" err="1">
                <a:cs typeface="Calibri"/>
              </a:rPr>
              <a:t>e</a:t>
            </a:r>
            <a:r>
              <a:rPr lang="en-US" sz="800" spc="-14" dirty="0" err="1">
                <a:cs typeface="Calibri"/>
              </a:rPr>
              <a:t>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9" dirty="0">
                <a:cs typeface="Calibri"/>
              </a:rPr>
              <a:t> n</a:t>
            </a:r>
            <a:r>
              <a:rPr lang="en-US" sz="800" dirty="0">
                <a:cs typeface="Calibri"/>
              </a:rPr>
              <a:t>u</a:t>
            </a:r>
            <a:r>
              <a:rPr lang="en-US" sz="800" spc="9" dirty="0">
                <a:cs typeface="Calibri"/>
              </a:rPr>
              <a:t> </a:t>
            </a:r>
            <a:r>
              <a:rPr lang="en-US" sz="800" spc="-4" dirty="0" err="1">
                <a:cs typeface="Calibri"/>
              </a:rPr>
              <a:t>tre</a:t>
            </a:r>
            <a:r>
              <a:rPr lang="en-US" sz="800" dirty="0" err="1">
                <a:cs typeface="Calibri"/>
              </a:rPr>
              <a:t>b</a:t>
            </a:r>
            <a:r>
              <a:rPr lang="en-US" sz="800" spc="9" dirty="0" err="1">
                <a:cs typeface="Calibri"/>
              </a:rPr>
              <a:t>u</a:t>
            </a:r>
            <a:r>
              <a:rPr lang="en-US" sz="800" spc="-4" dirty="0" err="1">
                <a:cs typeface="Calibri"/>
              </a:rPr>
              <a:t>i</a:t>
            </a:r>
            <a:r>
              <a:rPr lang="en-US" sz="800" dirty="0" err="1">
                <a:cs typeface="Calibri"/>
              </a:rPr>
              <a:t>e</a:t>
            </a:r>
            <a:r>
              <a:rPr lang="en-US" sz="800" spc="19" dirty="0">
                <a:cs typeface="Calibri"/>
              </a:rPr>
              <a:t> </a:t>
            </a:r>
            <a:r>
              <a:rPr lang="en-US" sz="800" spc="4" dirty="0" err="1">
                <a:cs typeface="Calibri"/>
              </a:rPr>
              <a:t>f</a:t>
            </a:r>
            <a:r>
              <a:rPr lang="en-US" sz="800" spc="-4" dirty="0" err="1">
                <a:cs typeface="Calibri"/>
              </a:rPr>
              <a:t>o</a:t>
            </a:r>
            <a:r>
              <a:rPr lang="en-US" sz="800" spc="4" dirty="0" err="1">
                <a:cs typeface="Calibri"/>
              </a:rPr>
              <a:t>l</a:t>
            </a:r>
            <a:r>
              <a:rPr lang="en-US" sz="800" spc="-4" dirty="0" err="1">
                <a:cs typeface="Calibri"/>
              </a:rPr>
              <a:t>o</a:t>
            </a:r>
            <a:r>
              <a:rPr lang="en-US" sz="800" dirty="0" err="1">
                <a:cs typeface="Calibri"/>
              </a:rPr>
              <a:t>s</a:t>
            </a:r>
            <a:r>
              <a:rPr lang="en-US" sz="800" spc="-4" dirty="0" err="1">
                <a:cs typeface="Calibri"/>
              </a:rPr>
              <a:t>i</a:t>
            </a:r>
            <a:r>
              <a:rPr lang="en-US" sz="800" dirty="0" err="1">
                <a:cs typeface="Calibri"/>
              </a:rPr>
              <a:t>t</a:t>
            </a:r>
            <a:r>
              <a:rPr lang="en-US" sz="800" spc="19" dirty="0">
                <a:cs typeface="Calibri"/>
              </a:rPr>
              <a:t> </a:t>
            </a:r>
            <a:r>
              <a:rPr lang="en-US" sz="800" spc="-4" dirty="0" err="1">
                <a:cs typeface="Calibri"/>
              </a:rPr>
              <a:t>î</a:t>
            </a:r>
            <a:r>
              <a:rPr lang="en-US" sz="800" dirty="0" err="1">
                <a:cs typeface="Calibri"/>
              </a:rPr>
              <a:t>n</a:t>
            </a:r>
            <a:r>
              <a:rPr lang="en-US" sz="800" spc="19" dirty="0">
                <a:cs typeface="Calibri"/>
              </a:rPr>
              <a:t> </a:t>
            </a:r>
            <a:r>
              <a:rPr lang="en-US" sz="800" dirty="0" err="1">
                <a:cs typeface="Calibri"/>
              </a:rPr>
              <a:t>ap</a:t>
            </a:r>
            <a:r>
              <a:rPr lang="en-US" sz="800" spc="-4" dirty="0" err="1">
                <a:cs typeface="Calibri"/>
              </a:rPr>
              <a:t>ro</a:t>
            </a:r>
            <a:r>
              <a:rPr lang="en-US" sz="800" spc="9" dirty="0" err="1">
                <a:cs typeface="Calibri"/>
              </a:rPr>
              <a:t>p</a:t>
            </a:r>
            <a:r>
              <a:rPr lang="en-US" sz="800" spc="-4" dirty="0" err="1">
                <a:cs typeface="Calibri"/>
              </a:rPr>
              <a:t>ie</a:t>
            </a:r>
            <a:r>
              <a:rPr lang="en-US" sz="800" spc="4" dirty="0" err="1">
                <a:cs typeface="Calibri"/>
              </a:rPr>
              <a:t>r</a:t>
            </a:r>
            <a:r>
              <a:rPr lang="en-US" sz="800" spc="-4" dirty="0" err="1">
                <a:cs typeface="Calibri"/>
              </a:rPr>
              <a:t>e</a:t>
            </a:r>
            <a:r>
              <a:rPr lang="en-US" sz="800" dirty="0" err="1">
                <a:cs typeface="Calibri"/>
              </a:rPr>
              <a:t>a</a:t>
            </a:r>
            <a:r>
              <a:rPr lang="en-US" sz="800" spc="14" dirty="0">
                <a:cs typeface="Calibri"/>
              </a:rPr>
              <a:t> </a:t>
            </a:r>
            <a:r>
              <a:rPr lang="en-US" sz="800" spc="9" dirty="0" err="1">
                <a:cs typeface="Calibri"/>
              </a:rPr>
              <a:t>u</a:t>
            </a:r>
            <a:r>
              <a:rPr lang="en-US" sz="800" dirty="0" err="1">
                <a:cs typeface="Calibri"/>
              </a:rPr>
              <a:t>n</a:t>
            </a:r>
            <a:r>
              <a:rPr lang="en-US" sz="800" spc="-4" dirty="0" err="1">
                <a:cs typeface="Calibri"/>
              </a:rPr>
              <a:t>o</a:t>
            </a:r>
            <a:r>
              <a:rPr lang="en-US" sz="800" dirty="0" err="1">
                <a:cs typeface="Calibri"/>
              </a:rPr>
              <a:t>r</a:t>
            </a:r>
            <a:r>
              <a:rPr lang="en-US" sz="800" spc="9" dirty="0">
                <a:cs typeface="Calibri"/>
              </a:rPr>
              <a:t> </a:t>
            </a:r>
            <a:r>
              <a:rPr lang="en-US" sz="800" spc="-4" dirty="0" err="1">
                <a:cs typeface="Calibri"/>
              </a:rPr>
              <a:t>c</a:t>
            </a:r>
            <a:r>
              <a:rPr lang="en-US" sz="800" spc="9" dirty="0" err="1">
                <a:cs typeface="Calibri"/>
              </a:rPr>
              <a:t>a</a:t>
            </a:r>
            <a:r>
              <a:rPr lang="en-US" sz="800" dirty="0" err="1">
                <a:cs typeface="Calibri"/>
              </a:rPr>
              <a:t>b</a:t>
            </a:r>
            <a:r>
              <a:rPr lang="en-US" sz="800" spc="4" dirty="0" err="1">
                <a:cs typeface="Calibri"/>
              </a:rPr>
              <a:t>l</a:t>
            </a:r>
            <a:r>
              <a:rPr lang="en-US" sz="800" dirty="0" err="1">
                <a:cs typeface="Calibri"/>
              </a:rPr>
              <a:t>u</a:t>
            </a:r>
            <a:r>
              <a:rPr lang="en-US" sz="800" spc="-4" dirty="0" err="1">
                <a:cs typeface="Calibri"/>
              </a:rPr>
              <a:t>r</a:t>
            </a:r>
            <a:r>
              <a:rPr lang="en-US" sz="800" dirty="0" err="1">
                <a:cs typeface="Calibri"/>
              </a:rPr>
              <a:t>i</a:t>
            </a:r>
            <a:r>
              <a:rPr lang="en-US" sz="800" spc="19" dirty="0">
                <a:cs typeface="Calibri"/>
              </a:rPr>
              <a:t> </a:t>
            </a:r>
            <a:r>
              <a:rPr lang="en-US" sz="800" spc="-4" dirty="0" err="1">
                <a:cs typeface="Calibri"/>
              </a:rPr>
              <a:t>e</a:t>
            </a:r>
            <a:r>
              <a:rPr lang="en-US" sz="800" spc="4" dirty="0" err="1">
                <a:cs typeface="Calibri"/>
              </a:rPr>
              <a:t>l</a:t>
            </a:r>
            <a:r>
              <a:rPr lang="en-US" sz="800" spc="-4" dirty="0" err="1">
                <a:cs typeface="Calibri"/>
              </a:rPr>
              <a:t>ectri</a:t>
            </a:r>
            <a:r>
              <a:rPr lang="en-US" sz="800" spc="4" dirty="0" err="1">
                <a:cs typeface="Calibri"/>
              </a:rPr>
              <a:t>c</a:t>
            </a:r>
            <a:r>
              <a:rPr lang="en-US" sz="800" spc="-4" dirty="0" err="1">
                <a:cs typeface="Calibri"/>
              </a:rPr>
              <a:t>e</a:t>
            </a:r>
            <a:r>
              <a:rPr lang="en-US" sz="800" dirty="0">
                <a:cs typeface="Calibri"/>
              </a:rPr>
              <a:t>,</a:t>
            </a:r>
            <a:r>
              <a:rPr lang="en-US" sz="800" spc="19" dirty="0">
                <a:cs typeface="Calibri"/>
              </a:rPr>
              <a:t> </a:t>
            </a:r>
            <a:r>
              <a:rPr lang="en-US" sz="800" dirty="0" err="1">
                <a:cs typeface="Calibri"/>
              </a:rPr>
              <a:t>ș</a:t>
            </a:r>
            <a:r>
              <a:rPr lang="en-US" sz="800" spc="9" dirty="0" err="1">
                <a:cs typeface="Calibri"/>
              </a:rPr>
              <a:t>n</a:t>
            </a:r>
            <a:r>
              <a:rPr lang="en-US" sz="800" dirty="0" err="1">
                <a:cs typeface="Calibri"/>
              </a:rPr>
              <a:t>u</a:t>
            </a:r>
            <a:r>
              <a:rPr lang="en-US" sz="800" spc="-4" dirty="0" err="1">
                <a:cs typeface="Calibri"/>
              </a:rPr>
              <a:t>r</a:t>
            </a:r>
            <a:r>
              <a:rPr lang="en-US" sz="800" dirty="0" err="1">
                <a:cs typeface="Calibri"/>
              </a:rPr>
              <a:t>u</a:t>
            </a:r>
            <a:r>
              <a:rPr lang="en-US" sz="800" spc="-4" dirty="0" err="1">
                <a:cs typeface="Calibri"/>
              </a:rPr>
              <a:t>r</a:t>
            </a:r>
            <a:r>
              <a:rPr lang="en-US" sz="800" dirty="0" err="1">
                <a:cs typeface="Calibri"/>
              </a:rPr>
              <a:t>i</a:t>
            </a:r>
            <a:r>
              <a:rPr lang="en-US" sz="800" spc="19" dirty="0">
                <a:cs typeface="Calibri"/>
              </a:rPr>
              <a:t> </a:t>
            </a:r>
            <a:r>
              <a:rPr lang="en-US" sz="800" dirty="0">
                <a:cs typeface="Calibri"/>
              </a:rPr>
              <a:t>de</a:t>
            </a:r>
            <a:r>
              <a:rPr lang="en-US" sz="800" spc="9" dirty="0">
                <a:cs typeface="Calibri"/>
              </a:rPr>
              <a:t> </a:t>
            </a:r>
            <a:r>
              <a:rPr lang="en-US" sz="800" spc="9" dirty="0" err="1">
                <a:cs typeface="Calibri"/>
              </a:rPr>
              <a:t>p</a:t>
            </a:r>
            <a:r>
              <a:rPr lang="en-US" sz="800" spc="-4" dirty="0" err="1">
                <a:cs typeface="Calibri"/>
              </a:rPr>
              <a:t>er</a:t>
            </a:r>
            <a:r>
              <a:rPr lang="en-US" sz="800" dirty="0" err="1">
                <a:cs typeface="Calibri"/>
              </a:rPr>
              <a:t>d</a:t>
            </a:r>
            <a:r>
              <a:rPr lang="en-US" sz="800" spc="4" dirty="0" err="1">
                <a:cs typeface="Calibri"/>
              </a:rPr>
              <a:t>e</a:t>
            </a:r>
            <a:r>
              <a:rPr lang="en-US" sz="800" spc="-4" dirty="0" err="1">
                <a:cs typeface="Calibri"/>
              </a:rPr>
              <a:t>le</a:t>
            </a:r>
            <a:r>
              <a:rPr lang="en-US" sz="800" dirty="0">
                <a:cs typeface="Calibri"/>
              </a:rPr>
              <a:t>, </a:t>
            </a:r>
            <a:r>
              <a:rPr lang="en-US" sz="800" spc="-4" dirty="0" err="1">
                <a:cs typeface="Calibri"/>
              </a:rPr>
              <a:t>r</a:t>
            </a:r>
            <a:r>
              <a:rPr lang="en-US" sz="800" dirty="0" err="1">
                <a:cs typeface="Calibri"/>
              </a:rPr>
              <a:t>ad</a:t>
            </a:r>
            <a:r>
              <a:rPr lang="en-US" sz="800" spc="-4" dirty="0" err="1">
                <a:cs typeface="Calibri"/>
              </a:rPr>
              <a:t>i</a:t>
            </a:r>
            <a:r>
              <a:rPr lang="en-US" sz="800" dirty="0" err="1">
                <a:cs typeface="Calibri"/>
              </a:rPr>
              <a:t>a</a:t>
            </a:r>
            <a:r>
              <a:rPr lang="en-US" sz="800" spc="-4" dirty="0" err="1">
                <a:cs typeface="Calibri"/>
              </a:rPr>
              <a:t>to</a:t>
            </a:r>
            <a:r>
              <a:rPr lang="en-US" sz="800" dirty="0" err="1">
                <a:cs typeface="Calibri"/>
              </a:rPr>
              <a:t>a</a:t>
            </a:r>
            <a:r>
              <a:rPr lang="en-US" sz="800" spc="-4" dirty="0" err="1">
                <a:cs typeface="Calibri"/>
              </a:rPr>
              <a:t>r</a:t>
            </a:r>
            <a:r>
              <a:rPr lang="en-US" sz="800" dirty="0" err="1">
                <a:cs typeface="Calibri"/>
              </a:rPr>
              <a:t>e</a:t>
            </a:r>
            <a:r>
              <a:rPr lang="en-US" sz="800" spc="19" dirty="0">
                <a:cs typeface="Calibri"/>
              </a:rPr>
              <a:t> </a:t>
            </a:r>
            <a:r>
              <a:rPr lang="en-US" sz="800" dirty="0" err="1">
                <a:cs typeface="Calibri"/>
              </a:rPr>
              <a:t>și</a:t>
            </a:r>
            <a:r>
              <a:rPr lang="en-US" sz="800" spc="-4" dirty="0">
                <a:cs typeface="Calibri"/>
              </a:rPr>
              <a:t> </a:t>
            </a:r>
            <a:r>
              <a:rPr lang="en-US" sz="800" spc="-4" dirty="0" err="1">
                <a:cs typeface="Calibri"/>
              </a:rPr>
              <a:t>lic</a:t>
            </a:r>
            <a:r>
              <a:rPr lang="en-US" sz="800" dirty="0" err="1">
                <a:cs typeface="Calibri"/>
              </a:rPr>
              <a:t>h</a:t>
            </a:r>
            <a:r>
              <a:rPr lang="en-US" sz="800" spc="-4" dirty="0" err="1">
                <a:cs typeface="Calibri"/>
              </a:rPr>
              <a:t>i</a:t>
            </a:r>
            <a:r>
              <a:rPr lang="en-US" sz="800" dirty="0" err="1">
                <a:cs typeface="Calibri"/>
              </a:rPr>
              <a:t>de</a:t>
            </a:r>
            <a:r>
              <a:rPr lang="en-US" sz="800" spc="29" dirty="0">
                <a:cs typeface="Calibri"/>
              </a:rPr>
              <a:t> </a:t>
            </a:r>
            <a:r>
              <a:rPr lang="en-US" sz="800" spc="-4" dirty="0" err="1">
                <a:cs typeface="Calibri"/>
              </a:rPr>
              <a:t>fier</a:t>
            </a:r>
            <a:r>
              <a:rPr lang="en-US" sz="800" dirty="0" err="1">
                <a:cs typeface="Calibri"/>
              </a:rPr>
              <a:t>b</a:t>
            </a:r>
            <a:r>
              <a:rPr lang="en-US" sz="800" spc="-4" dirty="0" err="1">
                <a:cs typeface="Calibri"/>
              </a:rPr>
              <a:t>i</a:t>
            </a:r>
            <a:r>
              <a:rPr lang="en-US" sz="800" dirty="0" err="1">
                <a:cs typeface="Calibri"/>
              </a:rPr>
              <a:t>n</a:t>
            </a:r>
            <a:r>
              <a:rPr lang="en-US" sz="800" spc="-4" dirty="0" err="1">
                <a:cs typeface="Calibri"/>
              </a:rPr>
              <a:t>te</a:t>
            </a:r>
            <a:r>
              <a:rPr lang="en-US" sz="800" dirty="0">
                <a:cs typeface="Calibri"/>
              </a:rPr>
              <a:t>.</a:t>
            </a:r>
          </a:p>
          <a:p>
            <a:pPr marL="12700" marR="14051">
              <a:lnSpc>
                <a:spcPts val="960"/>
              </a:lnSpc>
            </a:pPr>
            <a:r>
              <a:rPr lang="en-US" sz="800" dirty="0">
                <a:cs typeface="Calibri"/>
              </a:rPr>
              <a:t>8.</a:t>
            </a:r>
            <a:r>
              <a:rPr lang="en-US" sz="800" spc="-9" dirty="0">
                <a:cs typeface="Calibri"/>
              </a:rPr>
              <a:t> </a:t>
            </a:r>
            <a:r>
              <a:rPr lang="en-US" sz="800" dirty="0" err="1">
                <a:cs typeface="Calibri"/>
              </a:rPr>
              <a:t>As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dirty="0" err="1">
                <a:cs typeface="Calibri"/>
              </a:rPr>
              <a:t>a</a:t>
            </a:r>
            <a:r>
              <a:rPr lang="en-US" sz="800" spc="-4" dirty="0" err="1">
                <a:cs typeface="Calibri"/>
              </a:rPr>
              <a:t>ț</a:t>
            </a:r>
            <a:r>
              <a:rPr lang="en-US" sz="800" dirty="0" err="1">
                <a:cs typeface="Calibri"/>
              </a:rPr>
              <a:t>i</a:t>
            </a:r>
            <a:r>
              <a:rPr lang="en-US" sz="800" spc="4" dirty="0" err="1">
                <a:cs typeface="Calibri"/>
              </a:rPr>
              <a:t>-</a:t>
            </a:r>
            <a:r>
              <a:rPr lang="en-US" sz="800" dirty="0" err="1">
                <a:cs typeface="Calibri"/>
              </a:rPr>
              <a:t>vă</a:t>
            </a:r>
            <a:r>
              <a:rPr lang="en-US" sz="800" dirty="0">
                <a:cs typeface="Calibri"/>
              </a:rPr>
              <a:t> </a:t>
            </a:r>
            <a:r>
              <a:rPr lang="en-US" sz="800" spc="-4" dirty="0" err="1">
                <a:cs typeface="Calibri"/>
              </a:rPr>
              <a:t>c</a:t>
            </a:r>
            <a:r>
              <a:rPr lang="en-US" sz="800" dirty="0" err="1">
                <a:cs typeface="Calibri"/>
              </a:rPr>
              <a:t>ă</a:t>
            </a:r>
            <a:r>
              <a:rPr lang="en-US" sz="800" dirty="0">
                <a:cs typeface="Calibri"/>
              </a:rPr>
              <a:t> </a:t>
            </a:r>
            <a:r>
              <a:rPr lang="en-US" sz="800" spc="-4" dirty="0" err="1">
                <a:cs typeface="Calibri"/>
              </a:rPr>
              <a:t>co</a:t>
            </a:r>
            <a:r>
              <a:rPr lang="en-US" sz="800" dirty="0" err="1">
                <a:cs typeface="Calibri"/>
              </a:rPr>
              <a:t>p</a:t>
            </a:r>
            <a:r>
              <a:rPr lang="en-US" sz="800" spc="-4" dirty="0" err="1">
                <a:cs typeface="Calibri"/>
              </a:rPr>
              <a:t>il</a:t>
            </a:r>
            <a:r>
              <a:rPr lang="en-US" sz="800" dirty="0" err="1">
                <a:cs typeface="Calibri"/>
              </a:rPr>
              <a:t>ul</a:t>
            </a:r>
            <a:r>
              <a:rPr lang="en-US" sz="800" spc="29" dirty="0">
                <a:cs typeface="Calibri"/>
              </a:rPr>
              <a:t> </a:t>
            </a:r>
            <a:r>
              <a:rPr lang="en-US" sz="800" dirty="0" err="1">
                <a:cs typeface="Calibri"/>
              </a:rPr>
              <a:t>a</a:t>
            </a:r>
            <a:r>
              <a:rPr lang="en-US" sz="800" spc="-4" dirty="0" err="1">
                <a:cs typeface="Calibri"/>
              </a:rPr>
              <a:t>ti</a:t>
            </a:r>
            <a:r>
              <a:rPr lang="en-US" sz="800" dirty="0" err="1">
                <a:cs typeface="Calibri"/>
              </a:rPr>
              <a:t>n</a:t>
            </a:r>
            <a:r>
              <a:rPr lang="en-US" sz="800" spc="4" dirty="0" err="1">
                <a:cs typeface="Calibri"/>
              </a:rPr>
              <a:t>g</a:t>
            </a:r>
            <a:r>
              <a:rPr lang="en-US" sz="800" dirty="0" err="1">
                <a:cs typeface="Calibri"/>
              </a:rPr>
              <a:t>e</a:t>
            </a:r>
            <a:r>
              <a:rPr lang="en-US" sz="800" spc="-4" dirty="0">
                <a:cs typeface="Calibri"/>
              </a:rPr>
              <a:t> </a:t>
            </a:r>
            <a:r>
              <a:rPr lang="en-US" sz="800" dirty="0" err="1">
                <a:cs typeface="Calibri"/>
              </a:rPr>
              <a:t>pa</a:t>
            </a:r>
            <a:r>
              <a:rPr lang="en-US" sz="800" spc="-4" dirty="0" err="1">
                <a:cs typeface="Calibri"/>
              </a:rPr>
              <a:t>r</a:t>
            </a:r>
            <a:r>
              <a:rPr lang="en-US" sz="800" dirty="0" err="1">
                <a:cs typeface="Calibri"/>
              </a:rPr>
              <a:t>d</a:t>
            </a:r>
            <a:r>
              <a:rPr lang="en-US" sz="800" spc="-4" dirty="0" err="1">
                <a:cs typeface="Calibri"/>
              </a:rPr>
              <a:t>o</a:t>
            </a:r>
            <a:r>
              <a:rPr lang="en-US" sz="800" dirty="0" err="1">
                <a:cs typeface="Calibri"/>
              </a:rPr>
              <a:t>s</a:t>
            </a:r>
            <a:r>
              <a:rPr lang="en-US" sz="800" spc="-4" dirty="0" err="1">
                <a:cs typeface="Calibri"/>
              </a:rPr>
              <a:t>e</a:t>
            </a:r>
            <a:r>
              <a:rPr lang="en-US" sz="800" dirty="0" err="1">
                <a:cs typeface="Calibri"/>
              </a:rPr>
              <a:t>aua</a:t>
            </a:r>
            <a:r>
              <a:rPr lang="en-US" sz="800" spc="34" dirty="0">
                <a:cs typeface="Calibri"/>
              </a:rPr>
              <a:t> </a:t>
            </a:r>
            <a:r>
              <a:rPr lang="en-US" sz="800" spc="-4" dirty="0">
                <a:cs typeface="Calibri"/>
              </a:rPr>
              <a:t>c</a:t>
            </a:r>
            <a:r>
              <a:rPr lang="en-US" sz="800" dirty="0">
                <a:cs typeface="Calibri"/>
              </a:rPr>
              <a:t>u</a:t>
            </a:r>
            <a:r>
              <a:rPr lang="en-US" sz="800" spc="-4" dirty="0">
                <a:cs typeface="Calibri"/>
              </a:rPr>
              <a:t> </a:t>
            </a:r>
            <a:r>
              <a:rPr lang="en-US" sz="800" dirty="0" err="1">
                <a:cs typeface="Calibri"/>
              </a:rPr>
              <a:t>p</a:t>
            </a:r>
            <a:r>
              <a:rPr lang="en-US" sz="800" spc="-4" dirty="0" err="1">
                <a:cs typeface="Calibri"/>
              </a:rPr>
              <a:t>icio</a:t>
            </a:r>
            <a:r>
              <a:rPr lang="en-US" sz="800" dirty="0" err="1">
                <a:cs typeface="Calibri"/>
              </a:rPr>
              <a:t>a</a:t>
            </a:r>
            <a:r>
              <a:rPr lang="en-US" sz="800" spc="-4" dirty="0" err="1">
                <a:cs typeface="Calibri"/>
              </a:rPr>
              <a:t>rel</a:t>
            </a:r>
            <a:r>
              <a:rPr lang="en-US" sz="800" dirty="0" err="1">
                <a:cs typeface="Calibri"/>
              </a:rPr>
              <a:t>e</a:t>
            </a:r>
            <a:r>
              <a:rPr lang="en-US" sz="800" spc="29" dirty="0">
                <a:cs typeface="Calibri"/>
              </a:rPr>
              <a:t> </a:t>
            </a:r>
            <a:r>
              <a:rPr lang="en-US" sz="800" spc="-4" dirty="0" err="1">
                <a:cs typeface="Calibri"/>
              </a:rPr>
              <a:t>c</a:t>
            </a:r>
            <a:r>
              <a:rPr lang="en-US" sz="800" dirty="0" err="1">
                <a:cs typeface="Calibri"/>
              </a:rPr>
              <a:t>ând</a:t>
            </a:r>
            <a:r>
              <a:rPr lang="en-US" sz="800" spc="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4" dirty="0">
                <a:cs typeface="Calibri"/>
              </a:rPr>
              <a:t> </a:t>
            </a:r>
            <a:r>
              <a:rPr lang="en-US" sz="800" spc="-4" dirty="0" err="1">
                <a:cs typeface="Calibri"/>
              </a:rPr>
              <a:t>î</a:t>
            </a:r>
            <a:r>
              <a:rPr lang="en-US" sz="800" dirty="0" err="1">
                <a:cs typeface="Calibri"/>
              </a:rPr>
              <a:t>n</a:t>
            </a:r>
            <a:r>
              <a:rPr lang="en-US" sz="800" spc="9"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a:t>
            </a:r>
            <a:r>
              <a:rPr lang="en-US" sz="800" dirty="0" err="1">
                <a:cs typeface="Calibri"/>
              </a:rPr>
              <a:t>r</a:t>
            </a:r>
            <a:r>
              <a:rPr lang="en-US" sz="800" dirty="0">
                <a:cs typeface="Calibri"/>
              </a:rPr>
              <a:t>.</a:t>
            </a:r>
          </a:p>
          <a:p>
            <a:pPr marL="12700" marR="14051">
              <a:lnSpc>
                <a:spcPts val="960"/>
              </a:lnSpc>
            </a:pPr>
            <a:r>
              <a:rPr lang="en-US" sz="800" dirty="0">
                <a:cs typeface="Calibri"/>
              </a:rPr>
              <a:t>9.</a:t>
            </a:r>
            <a:r>
              <a:rPr lang="en-US" sz="800" spc="34" dirty="0">
                <a:cs typeface="Calibri"/>
              </a:rPr>
              <a:t> </a:t>
            </a:r>
            <a:r>
              <a:rPr lang="en-US" sz="800" dirty="0">
                <a:cs typeface="Calibri"/>
              </a:rPr>
              <a:t>La</a:t>
            </a:r>
            <a:r>
              <a:rPr lang="en-US" sz="800" spc="34" dirty="0">
                <a:cs typeface="Calibri"/>
              </a:rPr>
              <a:t> </a:t>
            </a:r>
            <a:r>
              <a:rPr lang="en-US" sz="800" dirty="0" err="1">
                <a:cs typeface="Calibri"/>
              </a:rPr>
              <a:t>u</a:t>
            </a:r>
            <a:r>
              <a:rPr lang="en-US" sz="800" spc="-4" dirty="0" err="1">
                <a:cs typeface="Calibri"/>
              </a:rPr>
              <a:t>tili</a:t>
            </a:r>
            <a:r>
              <a:rPr lang="en-US" sz="800" spc="4" dirty="0" err="1">
                <a:cs typeface="Calibri"/>
              </a:rPr>
              <a:t>z</a:t>
            </a:r>
            <a:r>
              <a:rPr lang="en-US" sz="800" dirty="0" err="1">
                <a:cs typeface="Calibri"/>
              </a:rPr>
              <a:t>a</a:t>
            </a:r>
            <a:r>
              <a:rPr lang="en-US" sz="800" spc="-4" dirty="0" err="1">
                <a:cs typeface="Calibri"/>
              </a:rPr>
              <a:t>re</a:t>
            </a:r>
            <a:r>
              <a:rPr lang="en-US" sz="800" dirty="0" err="1">
                <a:cs typeface="Calibri"/>
              </a:rPr>
              <a:t>a</a:t>
            </a:r>
            <a:r>
              <a:rPr lang="en-US" sz="800" spc="49" dirty="0">
                <a:cs typeface="Calibri"/>
              </a:rPr>
              <a:t> </a:t>
            </a:r>
            <a:r>
              <a:rPr lang="en-US" sz="800" dirty="0" err="1">
                <a:cs typeface="Calibri"/>
              </a:rPr>
              <a:t>p</a:t>
            </a:r>
            <a:r>
              <a:rPr lang="en-US" sz="800" spc="-4" dirty="0" err="1">
                <a:cs typeface="Calibri"/>
              </a:rPr>
              <a:t>ro</a:t>
            </a:r>
            <a:r>
              <a:rPr lang="en-US" sz="800" spc="9" dirty="0" err="1">
                <a:cs typeface="Calibri"/>
              </a:rPr>
              <a:t>d</a:t>
            </a:r>
            <a:r>
              <a:rPr lang="en-US" sz="800" dirty="0" err="1">
                <a:cs typeface="Calibri"/>
              </a:rPr>
              <a:t>us</a:t>
            </a:r>
            <a:r>
              <a:rPr lang="en-US" sz="800" spc="9" dirty="0" err="1">
                <a:cs typeface="Calibri"/>
              </a:rPr>
              <a:t>u</a:t>
            </a:r>
            <a:r>
              <a:rPr lang="en-US" sz="800" spc="-4" dirty="0" err="1">
                <a:cs typeface="Calibri"/>
              </a:rPr>
              <a:t>l</a:t>
            </a:r>
            <a:r>
              <a:rPr lang="en-US" sz="800" spc="9" dirty="0" err="1">
                <a:cs typeface="Calibri"/>
              </a:rPr>
              <a:t>u</a:t>
            </a:r>
            <a:r>
              <a:rPr lang="en-US" sz="800" spc="-4" dirty="0" err="1">
                <a:cs typeface="Calibri"/>
              </a:rPr>
              <a:t>i</a:t>
            </a:r>
            <a:r>
              <a:rPr lang="en-US" sz="800" dirty="0">
                <a:cs typeface="Calibri"/>
              </a:rPr>
              <a:t>,</a:t>
            </a:r>
            <a:r>
              <a:rPr lang="en-US" sz="800" spc="39" dirty="0">
                <a:cs typeface="Calibri"/>
              </a:rPr>
              <a:t> </a:t>
            </a:r>
            <a:r>
              <a:rPr lang="en-US" sz="800" spc="4" dirty="0" err="1">
                <a:cs typeface="Calibri"/>
              </a:rPr>
              <a:t>f</a:t>
            </a:r>
            <a:r>
              <a:rPr lang="en-US" sz="800" spc="-4" dirty="0" err="1">
                <a:cs typeface="Calibri"/>
              </a:rPr>
              <a:t>eri</a:t>
            </a:r>
            <a:r>
              <a:rPr lang="en-US" sz="800" spc="4" dirty="0" err="1">
                <a:cs typeface="Calibri"/>
              </a:rPr>
              <a:t>ț</a:t>
            </a:r>
            <a:r>
              <a:rPr lang="en-US" sz="800" dirty="0" err="1">
                <a:cs typeface="Calibri"/>
              </a:rPr>
              <a:t>i</a:t>
            </a:r>
            <a:r>
              <a:rPr lang="en-US" sz="800" spc="34" dirty="0">
                <a:cs typeface="Calibri"/>
              </a:rPr>
              <a:t> </a:t>
            </a:r>
            <a:r>
              <a:rPr lang="en-US" sz="800" spc="-4" dirty="0" err="1">
                <a:cs typeface="Calibri"/>
              </a:rPr>
              <a:t>c</a:t>
            </a:r>
            <a:r>
              <a:rPr lang="en-US" sz="800" spc="4" dirty="0" err="1">
                <a:cs typeface="Calibri"/>
              </a:rPr>
              <a:t>o</a:t>
            </a:r>
            <a:r>
              <a:rPr lang="en-US" sz="800" dirty="0" err="1">
                <a:cs typeface="Calibri"/>
              </a:rPr>
              <a:t>p</a:t>
            </a:r>
            <a:r>
              <a:rPr lang="en-US" sz="800" spc="4" dirty="0" err="1">
                <a:cs typeface="Calibri"/>
              </a:rPr>
              <a:t>il</a:t>
            </a:r>
            <a:r>
              <a:rPr lang="en-US" sz="800" dirty="0" err="1">
                <a:cs typeface="Calibri"/>
              </a:rPr>
              <a:t>ul</a:t>
            </a:r>
            <a:r>
              <a:rPr lang="en-US" sz="800" spc="34" dirty="0">
                <a:cs typeface="Calibri"/>
              </a:rPr>
              <a:t> </a:t>
            </a:r>
            <a:r>
              <a:rPr lang="en-US" sz="800" spc="9" dirty="0">
                <a:cs typeface="Calibri"/>
              </a:rPr>
              <a:t>d</a:t>
            </a:r>
            <a:r>
              <a:rPr lang="en-US" sz="800" dirty="0">
                <a:cs typeface="Calibri"/>
              </a:rPr>
              <a:t>e</a:t>
            </a:r>
            <a:r>
              <a:rPr lang="en-US" sz="800" spc="34" dirty="0">
                <a:cs typeface="Calibri"/>
              </a:rPr>
              <a:t> </a:t>
            </a:r>
            <a:r>
              <a:rPr lang="en-US" sz="800" spc="-4" dirty="0" err="1">
                <a:cs typeface="Calibri"/>
              </a:rPr>
              <a:t>i</a:t>
            </a:r>
            <a:r>
              <a:rPr lang="en-US" sz="800" spc="4" dirty="0" err="1">
                <a:cs typeface="Calibri"/>
              </a:rPr>
              <a:t>m</a:t>
            </a:r>
            <a:r>
              <a:rPr lang="en-US" sz="800" dirty="0" err="1">
                <a:cs typeface="Calibri"/>
              </a:rPr>
              <a:t>pa</a:t>
            </a:r>
            <a:r>
              <a:rPr lang="en-US" sz="800" spc="-4" dirty="0" err="1">
                <a:cs typeface="Calibri"/>
              </a:rPr>
              <a:t>ct</a:t>
            </a:r>
            <a:r>
              <a:rPr lang="en-US" sz="800" dirty="0" err="1">
                <a:cs typeface="Calibri"/>
              </a:rPr>
              <a:t>u</a:t>
            </a:r>
            <a:r>
              <a:rPr lang="en-US" sz="800" spc="4" dirty="0" err="1">
                <a:cs typeface="Calibri"/>
              </a:rPr>
              <a:t>r</a:t>
            </a:r>
            <a:r>
              <a:rPr lang="en-US" sz="800" dirty="0" err="1">
                <a:cs typeface="Calibri"/>
              </a:rPr>
              <a:t>i</a:t>
            </a:r>
            <a:r>
              <a:rPr lang="en-US" sz="800" spc="34" dirty="0">
                <a:cs typeface="Calibri"/>
              </a:rPr>
              <a:t> </a:t>
            </a:r>
            <a:r>
              <a:rPr lang="en-US" sz="800" spc="-4" dirty="0">
                <a:cs typeface="Calibri"/>
              </a:rPr>
              <a:t>c</a:t>
            </a:r>
            <a:r>
              <a:rPr lang="en-US" sz="800" dirty="0">
                <a:cs typeface="Calibri"/>
              </a:rPr>
              <a:t>u</a:t>
            </a:r>
            <a:r>
              <a:rPr lang="en-US" sz="800" spc="44" dirty="0">
                <a:cs typeface="Calibri"/>
              </a:rPr>
              <a:t> </a:t>
            </a:r>
            <a:r>
              <a:rPr lang="en-US" sz="800" dirty="0" err="1">
                <a:cs typeface="Calibri"/>
              </a:rPr>
              <a:t>uș</a:t>
            </a:r>
            <a:r>
              <a:rPr lang="en-US" sz="800" spc="-4" dirty="0" err="1">
                <a:cs typeface="Calibri"/>
              </a:rPr>
              <a:t>i</a:t>
            </a:r>
            <a:r>
              <a:rPr lang="en-US" sz="800" dirty="0">
                <a:cs typeface="Calibri"/>
              </a:rPr>
              <a:t>,</a:t>
            </a:r>
            <a:r>
              <a:rPr lang="en-US" sz="800" spc="39" dirty="0">
                <a:cs typeface="Calibri"/>
              </a:rPr>
              <a:t> </a:t>
            </a:r>
            <a:r>
              <a:rPr lang="en-US" sz="800" spc="4" dirty="0" err="1">
                <a:cs typeface="Calibri"/>
              </a:rPr>
              <a:t>g</a:t>
            </a:r>
            <a:r>
              <a:rPr lang="en-US" sz="800" spc="-4" dirty="0" err="1">
                <a:cs typeface="Calibri"/>
              </a:rPr>
              <a:t>e</a:t>
            </a:r>
            <a:r>
              <a:rPr lang="en-US" sz="800" dirty="0" err="1">
                <a:cs typeface="Calibri"/>
              </a:rPr>
              <a:t>a</a:t>
            </a:r>
            <a:r>
              <a:rPr lang="en-US" sz="800" spc="4" dirty="0" err="1">
                <a:cs typeface="Calibri"/>
              </a:rPr>
              <a:t>m</a:t>
            </a:r>
            <a:r>
              <a:rPr lang="en-US" sz="800" dirty="0" err="1">
                <a:cs typeface="Calibri"/>
              </a:rPr>
              <a:t>u</a:t>
            </a:r>
            <a:r>
              <a:rPr lang="en-US" sz="800" spc="-4" dirty="0" err="1">
                <a:cs typeface="Calibri"/>
              </a:rPr>
              <a:t>r</a:t>
            </a:r>
            <a:r>
              <a:rPr lang="en-US" sz="800" dirty="0" err="1">
                <a:cs typeface="Calibri"/>
              </a:rPr>
              <a:t>i</a:t>
            </a:r>
            <a:r>
              <a:rPr lang="en-US" sz="800" spc="34" dirty="0">
                <a:cs typeface="Calibri"/>
              </a:rPr>
              <a:t> </a:t>
            </a:r>
            <a:r>
              <a:rPr lang="en-US" sz="800" spc="9" dirty="0" err="1">
                <a:cs typeface="Calibri"/>
              </a:rPr>
              <a:t>ș</a:t>
            </a:r>
            <a:r>
              <a:rPr lang="en-US" sz="800" dirty="0" err="1">
                <a:cs typeface="Calibri"/>
              </a:rPr>
              <a:t>i</a:t>
            </a:r>
            <a:r>
              <a:rPr lang="en-US" sz="800" spc="29" dirty="0">
                <a:cs typeface="Calibri"/>
              </a:rPr>
              <a:t> </a:t>
            </a:r>
            <a:r>
              <a:rPr lang="en-US" sz="800" spc="4" dirty="0" err="1">
                <a:cs typeface="Calibri"/>
              </a:rPr>
              <a:t>m</a:t>
            </a:r>
            <a:r>
              <a:rPr lang="en-US" sz="800" spc="-4" dirty="0" err="1">
                <a:cs typeface="Calibri"/>
              </a:rPr>
              <a:t>o</a:t>
            </a:r>
            <a:r>
              <a:rPr lang="en-US" sz="800" dirty="0" err="1">
                <a:cs typeface="Calibri"/>
              </a:rPr>
              <a:t>b</a:t>
            </a:r>
            <a:r>
              <a:rPr lang="en-US" sz="800" spc="4" dirty="0" err="1">
                <a:cs typeface="Calibri"/>
              </a:rPr>
              <a:t>i</a:t>
            </a:r>
            <a:r>
              <a:rPr lang="en-US" sz="800" spc="-4" dirty="0" err="1">
                <a:cs typeface="Calibri"/>
              </a:rPr>
              <a:t>l</a:t>
            </a:r>
            <a:r>
              <a:rPr lang="en-US" sz="800" dirty="0" err="1">
                <a:cs typeface="Calibri"/>
              </a:rPr>
              <a:t>ă</a:t>
            </a:r>
            <a:r>
              <a:rPr lang="en-US" sz="800" dirty="0">
                <a:cs typeface="Calibri"/>
              </a:rPr>
              <a:t>,</a:t>
            </a:r>
            <a:r>
              <a:rPr lang="en-US" sz="800" spc="39" dirty="0">
                <a:cs typeface="Calibri"/>
              </a:rPr>
              <a:t> </a:t>
            </a:r>
            <a:r>
              <a:rPr lang="en-US" sz="800" spc="-4" dirty="0">
                <a:cs typeface="Calibri"/>
              </a:rPr>
              <a:t>c</a:t>
            </a:r>
            <a:r>
              <a:rPr lang="en-US" sz="800" dirty="0">
                <a:cs typeface="Calibri"/>
              </a:rPr>
              <a:t>a</a:t>
            </a:r>
            <a:r>
              <a:rPr lang="en-US" sz="800" spc="-4" dirty="0">
                <a:cs typeface="Calibri"/>
              </a:rPr>
              <a:t>r</a:t>
            </a:r>
            <a:r>
              <a:rPr lang="en-US" sz="800" dirty="0">
                <a:cs typeface="Calibri"/>
              </a:rPr>
              <a:t>e</a:t>
            </a:r>
            <a:r>
              <a:rPr lang="en-US" sz="800" spc="29" dirty="0">
                <a:cs typeface="Calibri"/>
              </a:rPr>
              <a:t> </a:t>
            </a:r>
            <a:r>
              <a:rPr lang="en-US" sz="800" spc="4" dirty="0" err="1">
                <a:cs typeface="Calibri"/>
              </a:rPr>
              <a:t>c</a:t>
            </a:r>
            <a:r>
              <a:rPr lang="en-US" sz="800" spc="-4" dirty="0" err="1">
                <a:cs typeface="Calibri"/>
              </a:rPr>
              <a:t>o</a:t>
            </a:r>
            <a:r>
              <a:rPr lang="en-US" sz="800" dirty="0" err="1">
                <a:cs typeface="Calibri"/>
              </a:rPr>
              <a:t>n</a:t>
            </a:r>
            <a:r>
              <a:rPr lang="en-US" sz="800" spc="4" dirty="0" err="1">
                <a:cs typeface="Calibri"/>
              </a:rPr>
              <a:t>ț</a:t>
            </a:r>
            <a:r>
              <a:rPr lang="en-US" sz="800" spc="-4" dirty="0" err="1">
                <a:cs typeface="Calibri"/>
              </a:rPr>
              <a:t>i</a:t>
            </a:r>
            <a:r>
              <a:rPr lang="en-US" sz="800" dirty="0" err="1">
                <a:cs typeface="Calibri"/>
              </a:rPr>
              <a:t>n</a:t>
            </a:r>
            <a:r>
              <a:rPr lang="en-US" sz="800" dirty="0">
                <a:cs typeface="Calibri"/>
              </a:rPr>
              <a:t> </a:t>
            </a:r>
            <a:r>
              <a:rPr lang="en-US" sz="800" spc="-4" dirty="0" err="1">
                <a:cs typeface="Calibri"/>
              </a:rPr>
              <a:t>ele</a:t>
            </a:r>
            <a:r>
              <a:rPr lang="en-US" sz="800" spc="4" dirty="0" err="1">
                <a:cs typeface="Calibri"/>
              </a:rPr>
              <a:t>m</a:t>
            </a:r>
            <a:r>
              <a:rPr lang="en-US" sz="800" spc="-4" dirty="0" err="1">
                <a:cs typeface="Calibri"/>
              </a:rPr>
              <a:t>e</a:t>
            </a:r>
            <a:r>
              <a:rPr lang="en-US" sz="800" dirty="0" err="1">
                <a:cs typeface="Calibri"/>
              </a:rPr>
              <a:t>n</a:t>
            </a:r>
            <a:r>
              <a:rPr lang="en-US" sz="800" spc="-4" dirty="0" err="1">
                <a:cs typeface="Calibri"/>
              </a:rPr>
              <a:t>t</a:t>
            </a:r>
            <a:r>
              <a:rPr lang="en-US" sz="800" dirty="0" err="1">
                <a:cs typeface="Calibri"/>
              </a:rPr>
              <a:t>e</a:t>
            </a:r>
            <a:r>
              <a:rPr lang="en-US" sz="800" spc="9" dirty="0">
                <a:cs typeface="Calibri"/>
              </a:rPr>
              <a:t> </a:t>
            </a:r>
            <a:r>
              <a:rPr lang="en-US" sz="800" dirty="0">
                <a:cs typeface="Calibri"/>
              </a:rPr>
              <a:t>d</a:t>
            </a:r>
            <a:r>
              <a:rPr lang="en-US" sz="800" spc="-4" dirty="0">
                <a:cs typeface="Calibri"/>
              </a:rPr>
              <a:t>i</a:t>
            </a:r>
            <a:r>
              <a:rPr lang="en-US" sz="800" dirty="0">
                <a:cs typeface="Calibri"/>
              </a:rPr>
              <a:t>n</a:t>
            </a:r>
            <a:r>
              <a:rPr lang="en-US" sz="800" spc="9" dirty="0">
                <a:cs typeface="Calibri"/>
              </a:rPr>
              <a:t> </a:t>
            </a:r>
            <a:r>
              <a:rPr lang="en-US" sz="800" dirty="0" err="1">
                <a:cs typeface="Calibri"/>
              </a:rPr>
              <a:t>s</a:t>
            </a:r>
            <a:r>
              <a:rPr lang="en-US" sz="800" spc="-4" dirty="0" err="1">
                <a:cs typeface="Calibri"/>
              </a:rPr>
              <a:t>ticl</a:t>
            </a:r>
            <a:r>
              <a:rPr lang="en-US" sz="800" dirty="0" err="1">
                <a:cs typeface="Calibri"/>
              </a:rPr>
              <a:t>ă</a:t>
            </a:r>
            <a:r>
              <a:rPr lang="en-US" sz="800" dirty="0">
                <a:cs typeface="Calibri"/>
              </a:rPr>
              <a:t>.</a:t>
            </a:r>
          </a:p>
          <a:p>
            <a:pPr marL="12700" marR="14051">
              <a:lnSpc>
                <a:spcPts val="960"/>
              </a:lnSpc>
            </a:pPr>
            <a:r>
              <a:rPr lang="en-US" sz="800" dirty="0">
                <a:cs typeface="Calibri"/>
              </a:rPr>
              <a:t>1</a:t>
            </a:r>
            <a:r>
              <a:rPr lang="en-US" sz="800" spc="-9" dirty="0">
                <a:cs typeface="Calibri"/>
              </a:rPr>
              <a:t>0</a:t>
            </a:r>
            <a:r>
              <a:rPr lang="en-US" sz="800" dirty="0">
                <a:cs typeface="Calibri"/>
              </a:rPr>
              <a:t>.</a:t>
            </a:r>
            <a:r>
              <a:rPr lang="en-US" sz="800" spc="145" dirty="0">
                <a:cs typeface="Calibri"/>
              </a:rPr>
              <a:t> </a:t>
            </a:r>
            <a:r>
              <a:rPr lang="en-US" sz="800" spc="4" dirty="0" err="1">
                <a:cs typeface="Calibri"/>
              </a:rPr>
              <a:t>P</a:t>
            </a:r>
            <a:r>
              <a:rPr lang="en-US" sz="800" spc="-4" dirty="0" err="1">
                <a:cs typeface="Calibri"/>
              </a:rPr>
              <a:t>r</a:t>
            </a:r>
            <a:r>
              <a:rPr lang="en-US" sz="800" spc="-14" dirty="0" err="1">
                <a:cs typeface="Calibri"/>
              </a:rPr>
              <a:t>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155"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155" dirty="0">
                <a:cs typeface="Calibri"/>
              </a:rPr>
              <a:t> </a:t>
            </a:r>
            <a:r>
              <a:rPr lang="en-US" sz="800" dirty="0" err="1">
                <a:cs typeface="Calibri"/>
              </a:rPr>
              <a:t>b</a:t>
            </a:r>
            <a:r>
              <a:rPr lang="en-US" sz="800" spc="4" dirty="0" err="1">
                <a:cs typeface="Calibri"/>
              </a:rPr>
              <a:t>e</a:t>
            </a:r>
            <a:r>
              <a:rPr lang="en-US" sz="800" dirty="0" err="1">
                <a:cs typeface="Calibri"/>
              </a:rPr>
              <a:t>b</a:t>
            </a:r>
            <a:r>
              <a:rPr lang="en-US" sz="800" spc="-4" dirty="0" err="1">
                <a:cs typeface="Calibri"/>
              </a:rPr>
              <a:t>e</a:t>
            </a:r>
            <a:r>
              <a:rPr lang="en-US" sz="800" spc="4" dirty="0" err="1">
                <a:cs typeface="Calibri"/>
              </a:rPr>
              <a:t>l</a:t>
            </a:r>
            <a:r>
              <a:rPr lang="en-US" sz="800" dirty="0" err="1">
                <a:cs typeface="Calibri"/>
              </a:rPr>
              <a:t>u</a:t>
            </a:r>
            <a:r>
              <a:rPr lang="en-US" sz="800" spc="9" dirty="0" err="1">
                <a:cs typeface="Calibri"/>
              </a:rPr>
              <a:t>ș</a:t>
            </a:r>
            <a:r>
              <a:rPr lang="en-US" sz="800" dirty="0" err="1">
                <a:cs typeface="Calibri"/>
              </a:rPr>
              <a:t>i</a:t>
            </a:r>
            <a:r>
              <a:rPr lang="en-US" sz="800" spc="155"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150" dirty="0">
                <a:cs typeface="Calibri"/>
              </a:rPr>
              <a:t> </a:t>
            </a:r>
            <a:r>
              <a:rPr lang="en-US" sz="800" dirty="0" err="1">
                <a:cs typeface="Calibri"/>
              </a:rPr>
              <a:t>d</a:t>
            </a:r>
            <a:r>
              <a:rPr lang="en-US" sz="800" spc="-4" dirty="0" err="1">
                <a:cs typeface="Calibri"/>
              </a:rPr>
              <a:t>e</a:t>
            </a:r>
            <a:r>
              <a:rPr lang="en-US" sz="800" dirty="0" err="1">
                <a:cs typeface="Calibri"/>
              </a:rPr>
              <a:t>s</a:t>
            </a:r>
            <a:r>
              <a:rPr lang="en-US" sz="800" spc="-4" dirty="0" err="1">
                <a:cs typeface="Calibri"/>
              </a:rPr>
              <a:t>t</a:t>
            </a:r>
            <a:r>
              <a:rPr lang="en-US" sz="800" spc="4" dirty="0" err="1">
                <a:cs typeface="Calibri"/>
              </a:rPr>
              <a:t>i</a:t>
            </a:r>
            <a:r>
              <a:rPr lang="en-US" sz="800" dirty="0" err="1">
                <a:cs typeface="Calibri"/>
              </a:rPr>
              <a:t>nat</a:t>
            </a:r>
            <a:r>
              <a:rPr lang="en-US" sz="800" spc="150" dirty="0">
                <a:cs typeface="Calibri"/>
              </a:rPr>
              <a:t> </a:t>
            </a:r>
            <a:r>
              <a:rPr lang="en-US" sz="800" dirty="0">
                <a:cs typeface="Calibri"/>
              </a:rPr>
              <a:t>a</a:t>
            </a:r>
            <a:r>
              <a:rPr lang="en-US" sz="800" spc="155" dirty="0">
                <a:cs typeface="Calibri"/>
              </a:rPr>
              <a:t> </a:t>
            </a:r>
            <a:r>
              <a:rPr lang="en-US" sz="800" dirty="0">
                <a:cs typeface="Calibri"/>
              </a:rPr>
              <a:t>se</a:t>
            </a:r>
            <a:r>
              <a:rPr lang="en-US" sz="800" spc="150" dirty="0">
                <a:cs typeface="Calibri"/>
              </a:rPr>
              <a:t> </a:t>
            </a:r>
            <a:r>
              <a:rPr lang="en-US" sz="800" spc="-4" dirty="0" err="1">
                <a:cs typeface="Calibri"/>
              </a:rPr>
              <a:t>fo</a:t>
            </a:r>
            <a:r>
              <a:rPr lang="en-US" sz="800" spc="4" dirty="0" err="1">
                <a:cs typeface="Calibri"/>
              </a:rPr>
              <a:t>l</a:t>
            </a:r>
            <a:r>
              <a:rPr lang="en-US" sz="800" spc="-4" dirty="0" err="1">
                <a:cs typeface="Calibri"/>
              </a:rPr>
              <a:t>o</a:t>
            </a:r>
            <a:r>
              <a:rPr lang="en-US" sz="800" dirty="0" err="1">
                <a:cs typeface="Calibri"/>
              </a:rPr>
              <a:t>si</a:t>
            </a:r>
            <a:r>
              <a:rPr lang="en-US" sz="800" spc="150" dirty="0">
                <a:cs typeface="Calibri"/>
              </a:rPr>
              <a:t> </a:t>
            </a:r>
            <a:r>
              <a:rPr lang="en-US" sz="800" dirty="0">
                <a:cs typeface="Calibri"/>
              </a:rPr>
              <a:t>de</a:t>
            </a:r>
            <a:r>
              <a:rPr lang="en-US" sz="800" spc="150" dirty="0">
                <a:cs typeface="Calibri"/>
              </a:rPr>
              <a:t> </a:t>
            </a:r>
            <a:r>
              <a:rPr lang="en-US" sz="800" spc="-4" dirty="0" err="1">
                <a:cs typeface="Calibri"/>
              </a:rPr>
              <a:t>c</a:t>
            </a:r>
            <a:r>
              <a:rPr lang="en-US" sz="800" dirty="0" err="1">
                <a:cs typeface="Calibri"/>
              </a:rPr>
              <a:t>ă</a:t>
            </a:r>
            <a:r>
              <a:rPr lang="en-US" sz="800" spc="-4" dirty="0" err="1">
                <a:cs typeface="Calibri"/>
              </a:rPr>
              <a:t>tr</a:t>
            </a:r>
            <a:r>
              <a:rPr lang="en-US" sz="800" dirty="0" err="1">
                <a:cs typeface="Calibri"/>
              </a:rPr>
              <a:t>e</a:t>
            </a:r>
            <a:r>
              <a:rPr lang="en-US" sz="800" spc="150" dirty="0">
                <a:cs typeface="Calibri"/>
              </a:rPr>
              <a:t> </a:t>
            </a:r>
            <a:r>
              <a:rPr lang="en-US" sz="800" spc="9" dirty="0">
                <a:cs typeface="Calibri"/>
              </a:rPr>
              <a:t>u</a:t>
            </a:r>
            <a:r>
              <a:rPr lang="en-US" sz="800" dirty="0">
                <a:cs typeface="Calibri"/>
              </a:rPr>
              <a:t>n</a:t>
            </a:r>
            <a:r>
              <a:rPr lang="en-US" sz="800" spc="155" dirty="0">
                <a:cs typeface="Calibri"/>
              </a:rPr>
              <a:t> </a:t>
            </a:r>
            <a:r>
              <a:rPr lang="en-US" sz="800" dirty="0" err="1">
                <a:cs typeface="Calibri"/>
              </a:rPr>
              <a:t>s</a:t>
            </a:r>
            <a:r>
              <a:rPr lang="en-US" sz="800" spc="-4" dirty="0" err="1">
                <a:cs typeface="Calibri"/>
              </a:rPr>
              <a:t>i</a:t>
            </a:r>
            <a:r>
              <a:rPr lang="en-US" sz="800" dirty="0" err="1">
                <a:cs typeface="Calibri"/>
              </a:rPr>
              <a:t>n</a:t>
            </a:r>
            <a:r>
              <a:rPr lang="en-US" sz="800" spc="4" dirty="0" err="1">
                <a:cs typeface="Calibri"/>
              </a:rPr>
              <a:t>g</a:t>
            </a:r>
            <a:r>
              <a:rPr lang="en-US" sz="800" dirty="0" err="1">
                <a:cs typeface="Calibri"/>
              </a:rPr>
              <a:t>ur</a:t>
            </a:r>
            <a:r>
              <a:rPr lang="en-US" sz="800" spc="150" dirty="0">
                <a:cs typeface="Calibri"/>
              </a:rPr>
              <a:t> </a:t>
            </a:r>
            <a:r>
              <a:rPr lang="en-US" sz="800" spc="-4" dirty="0" err="1">
                <a:cs typeface="Calibri"/>
              </a:rPr>
              <a:t>co</a:t>
            </a:r>
            <a:r>
              <a:rPr lang="en-US" sz="800" dirty="0" err="1">
                <a:cs typeface="Calibri"/>
              </a:rPr>
              <a:t>p</a:t>
            </a:r>
            <a:r>
              <a:rPr lang="en-US" sz="800" spc="4" dirty="0" err="1">
                <a:cs typeface="Calibri"/>
              </a:rPr>
              <a:t>i</a:t>
            </a:r>
            <a:r>
              <a:rPr lang="en-US" sz="800" dirty="0" err="1">
                <a:cs typeface="Calibri"/>
              </a:rPr>
              <a:t>l</a:t>
            </a:r>
            <a:r>
              <a:rPr lang="en-US" sz="800" spc="150" dirty="0">
                <a:cs typeface="Calibri"/>
              </a:rPr>
              <a:t> </a:t>
            </a:r>
            <a:r>
              <a:rPr lang="en-US" sz="800" spc="-4" dirty="0" err="1">
                <a:cs typeface="Calibri"/>
              </a:rPr>
              <a:t>î</a:t>
            </a:r>
            <a:r>
              <a:rPr lang="en-US" sz="800" dirty="0" err="1">
                <a:cs typeface="Calibri"/>
              </a:rPr>
              <a:t>n</a:t>
            </a:r>
            <a:r>
              <a:rPr lang="en-US" sz="800" dirty="0">
                <a:cs typeface="Calibri"/>
              </a:rPr>
              <a:t> </a:t>
            </a:r>
            <a:r>
              <a:rPr lang="en-US" sz="800" dirty="0" err="1">
                <a:cs typeface="Calibri"/>
              </a:rPr>
              <a:t>a</a:t>
            </a:r>
            <a:r>
              <a:rPr lang="en-US" sz="800" spc="-4" dirty="0" err="1">
                <a:cs typeface="Calibri"/>
              </a:rPr>
              <a:t>ce</a:t>
            </a:r>
            <a:r>
              <a:rPr lang="en-US" sz="800" spc="4" dirty="0" err="1">
                <a:cs typeface="Calibri"/>
              </a:rPr>
              <a:t>l</a:t>
            </a:r>
            <a:r>
              <a:rPr lang="en-US" sz="800" dirty="0" err="1">
                <a:cs typeface="Calibri"/>
              </a:rPr>
              <a:t>ași</a:t>
            </a:r>
            <a:r>
              <a:rPr lang="en-US" sz="800" spc="9" dirty="0">
                <a:cs typeface="Calibri"/>
              </a:rPr>
              <a:t> </a:t>
            </a:r>
            <a:r>
              <a:rPr lang="en-US" sz="800" spc="-4" dirty="0" err="1">
                <a:cs typeface="Calibri"/>
              </a:rPr>
              <a:t>ti</a:t>
            </a:r>
            <a:r>
              <a:rPr lang="en-US" sz="800" spc="4" dirty="0" err="1">
                <a:cs typeface="Calibri"/>
              </a:rPr>
              <a:t>m</a:t>
            </a:r>
            <a:r>
              <a:rPr lang="en-US" sz="800" dirty="0" err="1">
                <a:cs typeface="Calibri"/>
              </a:rPr>
              <a:t>p.</a:t>
            </a:r>
            <a:r>
              <a:rPr lang="en-US" sz="800" spc="14" dirty="0">
                <a:cs typeface="Calibri"/>
              </a:rPr>
              <a:t> </a:t>
            </a:r>
            <a:r>
              <a:rPr lang="en-US" sz="800" dirty="0" err="1">
                <a:cs typeface="Calibri"/>
              </a:rPr>
              <a:t>Vă</a:t>
            </a:r>
            <a:r>
              <a:rPr lang="en-US" sz="800" spc="9" dirty="0">
                <a:cs typeface="Calibri"/>
              </a:rPr>
              <a:t> </a:t>
            </a:r>
            <a:r>
              <a:rPr lang="en-US" sz="800" spc="-4" dirty="0" err="1">
                <a:cs typeface="Calibri"/>
              </a:rPr>
              <a:t>r</a:t>
            </a:r>
            <a:r>
              <a:rPr lang="en-US" sz="800" dirty="0" err="1">
                <a:cs typeface="Calibri"/>
              </a:rPr>
              <a:t>u</a:t>
            </a:r>
            <a:r>
              <a:rPr lang="en-US" sz="800" spc="4" dirty="0" err="1">
                <a:cs typeface="Calibri"/>
              </a:rPr>
              <a:t>g</a:t>
            </a:r>
            <a:r>
              <a:rPr lang="en-US" sz="800" spc="-14" dirty="0" err="1">
                <a:cs typeface="Calibri"/>
              </a:rPr>
              <a:t>ă</a:t>
            </a:r>
            <a:r>
              <a:rPr lang="en-US" sz="800" dirty="0" err="1">
                <a:cs typeface="Calibri"/>
              </a:rPr>
              <a:t>m</a:t>
            </a:r>
            <a:r>
              <a:rPr lang="en-US" sz="800" spc="19" dirty="0">
                <a:cs typeface="Calibri"/>
              </a:rPr>
              <a:t> </a:t>
            </a:r>
            <a:r>
              <a:rPr lang="en-US" sz="800" dirty="0" err="1">
                <a:cs typeface="Calibri"/>
              </a:rPr>
              <a:t>să</a:t>
            </a:r>
            <a:r>
              <a:rPr lang="en-US" sz="800" dirty="0">
                <a:cs typeface="Calibri"/>
              </a:rPr>
              <a:t> </a:t>
            </a:r>
            <a:r>
              <a:rPr lang="en-US" sz="800" dirty="0" err="1">
                <a:cs typeface="Calibri"/>
              </a:rPr>
              <a:t>u</a:t>
            </a:r>
            <a:r>
              <a:rPr lang="en-US" sz="800" spc="-4" dirty="0" err="1">
                <a:cs typeface="Calibri"/>
              </a:rPr>
              <a:t>ti</a:t>
            </a:r>
            <a:r>
              <a:rPr lang="en-US" sz="800" spc="4" dirty="0" err="1">
                <a:cs typeface="Calibri"/>
              </a:rPr>
              <a:t>l</a:t>
            </a:r>
            <a:r>
              <a:rPr lang="en-US" sz="800" spc="-4" dirty="0" err="1">
                <a:cs typeface="Calibri"/>
              </a:rPr>
              <a:t>iz</a:t>
            </a:r>
            <a:r>
              <a:rPr lang="en-US" sz="800" dirty="0" err="1">
                <a:cs typeface="Calibri"/>
              </a:rPr>
              <a:t>a</a:t>
            </a:r>
            <a:r>
              <a:rPr lang="en-US" sz="800" spc="-4" dirty="0" err="1">
                <a:cs typeface="Calibri"/>
              </a:rPr>
              <a:t>ț</a:t>
            </a:r>
            <a:r>
              <a:rPr lang="en-US" sz="800" dirty="0" err="1">
                <a:cs typeface="Calibri"/>
              </a:rPr>
              <a:t>i</a:t>
            </a:r>
            <a:r>
              <a:rPr lang="en-US" sz="800" spc="4" dirty="0">
                <a:cs typeface="Calibri"/>
              </a:rPr>
              <a:t> </a:t>
            </a:r>
            <a:r>
              <a:rPr lang="en-US" sz="800" dirty="0" err="1">
                <a:cs typeface="Calibri"/>
              </a:rPr>
              <a:t>p</a:t>
            </a:r>
            <a:r>
              <a:rPr lang="en-US" sz="800" spc="4" dirty="0" err="1">
                <a:cs typeface="Calibri"/>
              </a:rPr>
              <a:t>ro</a:t>
            </a:r>
            <a:r>
              <a:rPr lang="en-US" sz="800" dirty="0" err="1">
                <a:cs typeface="Calibri"/>
              </a:rPr>
              <a:t>dus</a:t>
            </a:r>
            <a:r>
              <a:rPr lang="en-US" sz="800" spc="9" dirty="0" err="1">
                <a:cs typeface="Calibri"/>
              </a:rPr>
              <a:t>u</a:t>
            </a:r>
            <a:r>
              <a:rPr lang="en-US" sz="800" dirty="0" err="1">
                <a:cs typeface="Calibri"/>
              </a:rPr>
              <a:t>l</a:t>
            </a:r>
            <a:r>
              <a:rPr lang="en-US" sz="800" spc="9" dirty="0">
                <a:cs typeface="Calibri"/>
              </a:rPr>
              <a:t> </a:t>
            </a:r>
            <a:r>
              <a:rPr lang="en-US" sz="800" spc="-4" dirty="0">
                <a:cs typeface="Calibri"/>
              </a:rPr>
              <a:t>co</a:t>
            </a:r>
            <a:r>
              <a:rPr lang="en-US" sz="800" spc="9" dirty="0">
                <a:cs typeface="Calibri"/>
              </a:rPr>
              <a:t>n</a:t>
            </a:r>
            <a:r>
              <a:rPr lang="en-US" sz="800" spc="4" dirty="0">
                <a:cs typeface="Calibri"/>
              </a:rPr>
              <a:t>f</a:t>
            </a:r>
            <a:r>
              <a:rPr lang="en-US" sz="800" spc="-4" dirty="0">
                <a:cs typeface="Calibri"/>
              </a:rPr>
              <a:t>or</a:t>
            </a:r>
            <a:r>
              <a:rPr lang="en-US" sz="800" dirty="0">
                <a:cs typeface="Calibri"/>
              </a:rPr>
              <a:t>m</a:t>
            </a:r>
            <a:r>
              <a:rPr lang="en-US" sz="800" spc="19" dirty="0">
                <a:cs typeface="Calibri"/>
              </a:rPr>
              <a:t> </a:t>
            </a:r>
            <a:r>
              <a:rPr lang="en-US" sz="800" dirty="0" err="1">
                <a:cs typeface="Calibri"/>
              </a:rPr>
              <a:t>d</a:t>
            </a:r>
            <a:r>
              <a:rPr lang="en-US" sz="800" spc="-4" dirty="0" err="1">
                <a:cs typeface="Calibri"/>
              </a:rPr>
              <a:t>e</a:t>
            </a:r>
            <a:r>
              <a:rPr lang="en-US" sz="800" dirty="0" err="1">
                <a:cs typeface="Calibri"/>
              </a:rPr>
              <a:t>s</a:t>
            </a:r>
            <a:r>
              <a:rPr lang="en-US" sz="800" spc="-4" dirty="0" err="1">
                <a:cs typeface="Calibri"/>
              </a:rPr>
              <a:t>ti</a:t>
            </a:r>
            <a:r>
              <a:rPr lang="en-US" sz="800" dirty="0" err="1">
                <a:cs typeface="Calibri"/>
              </a:rPr>
              <a:t>na</a:t>
            </a:r>
            <a:r>
              <a:rPr lang="en-US" sz="800" spc="4" dirty="0" err="1">
                <a:cs typeface="Calibri"/>
              </a:rPr>
              <a:t>ț</a:t>
            </a:r>
            <a:r>
              <a:rPr lang="en-US" sz="800" spc="-4" dirty="0" err="1">
                <a:cs typeface="Calibri"/>
              </a:rPr>
              <a:t>i</a:t>
            </a:r>
            <a:r>
              <a:rPr lang="en-US" sz="800" spc="4" dirty="0" err="1">
                <a:cs typeface="Calibri"/>
              </a:rPr>
              <a:t>e</a:t>
            </a:r>
            <a:r>
              <a:rPr lang="en-US" sz="800" dirty="0" err="1">
                <a:cs typeface="Calibri"/>
              </a:rPr>
              <a:t>i</a:t>
            </a:r>
            <a:r>
              <a:rPr lang="en-US" sz="800" spc="9" dirty="0">
                <a:cs typeface="Calibri"/>
              </a:rPr>
              <a:t> </a:t>
            </a:r>
            <a:r>
              <a:rPr lang="en-US" sz="800" dirty="0">
                <a:cs typeface="Calibri"/>
              </a:rPr>
              <a:t>sa</a:t>
            </a:r>
            <a:r>
              <a:rPr lang="en-US" sz="800" spc="-4" dirty="0">
                <a:cs typeface="Calibri"/>
              </a:rPr>
              <a:t>le</a:t>
            </a:r>
            <a:r>
              <a:rPr lang="en-US" sz="800" dirty="0">
                <a:cs typeface="Calibri"/>
              </a:rPr>
              <a:t>.</a:t>
            </a:r>
            <a:r>
              <a:rPr lang="en-US" sz="800" spc="14" dirty="0">
                <a:cs typeface="Calibri"/>
              </a:rPr>
              <a:t> </a:t>
            </a:r>
            <a:r>
              <a:rPr lang="en-US" sz="800" spc="4" dirty="0" err="1">
                <a:cs typeface="Calibri"/>
              </a:rPr>
              <a:t>P</a:t>
            </a:r>
            <a:r>
              <a:rPr lang="en-US" sz="800" spc="-4" dirty="0" err="1">
                <a:cs typeface="Calibri"/>
              </a:rPr>
              <a:t>remer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9" dirty="0">
                <a:cs typeface="Calibri"/>
              </a:rPr>
              <a:t> </a:t>
            </a:r>
            <a:r>
              <a:rPr lang="en-US" sz="800" dirty="0">
                <a:cs typeface="Calibri"/>
              </a:rPr>
              <a:t>nu</a:t>
            </a:r>
            <a:r>
              <a:rPr lang="en-US" sz="800" spc="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dirty="0">
                <a:cs typeface="Calibri"/>
              </a:rPr>
              <a:t> </a:t>
            </a:r>
            <a:r>
              <a:rPr lang="en-US" sz="800" dirty="0" err="1">
                <a:cs typeface="Calibri"/>
              </a:rPr>
              <a:t>ju</a:t>
            </a:r>
            <a:r>
              <a:rPr lang="en-US" sz="800" spc="-4" dirty="0" err="1">
                <a:cs typeface="Calibri"/>
              </a:rPr>
              <a:t>c</a:t>
            </a:r>
            <a:r>
              <a:rPr lang="en-US" sz="800" dirty="0" err="1">
                <a:cs typeface="Calibri"/>
              </a:rPr>
              <a:t>ă</a:t>
            </a:r>
            <a:r>
              <a:rPr lang="en-US" sz="800" spc="-4" dirty="0" err="1">
                <a:cs typeface="Calibri"/>
              </a:rPr>
              <a:t>rie</a:t>
            </a:r>
            <a:r>
              <a:rPr lang="en-US" sz="800" dirty="0">
                <a:cs typeface="Calibri"/>
              </a:rPr>
              <a:t>,</a:t>
            </a:r>
            <a:r>
              <a:rPr lang="en-US" sz="800" spc="24" dirty="0">
                <a:cs typeface="Calibri"/>
              </a:rPr>
              <a:t> </a:t>
            </a:r>
            <a:r>
              <a:rPr lang="en-US" sz="800" dirty="0">
                <a:cs typeface="Calibri"/>
              </a:rPr>
              <a:t>nu</a:t>
            </a:r>
            <a:r>
              <a:rPr lang="en-US" sz="800" spc="19" dirty="0">
                <a:cs typeface="Calibri"/>
              </a:rPr>
              <a:t> </a:t>
            </a:r>
            <a:r>
              <a:rPr lang="en-US" sz="800" dirty="0" err="1">
                <a:cs typeface="Calibri"/>
              </a:rPr>
              <a:t>p</a:t>
            </a:r>
            <a:r>
              <a:rPr lang="en-US" sz="800" spc="-4" dirty="0" err="1">
                <a:cs typeface="Calibri"/>
              </a:rPr>
              <a:t>er</a:t>
            </a:r>
            <a:r>
              <a:rPr lang="en-US" sz="800" spc="4" dirty="0" err="1">
                <a:cs typeface="Calibri"/>
              </a:rPr>
              <a:t>m</a:t>
            </a:r>
            <a:r>
              <a:rPr lang="en-US" sz="800" spc="-4" dirty="0" err="1">
                <a:cs typeface="Calibri"/>
              </a:rPr>
              <a:t>iteț</a:t>
            </a:r>
            <a:r>
              <a:rPr lang="en-US" sz="800" dirty="0" err="1">
                <a:cs typeface="Calibri"/>
              </a:rPr>
              <a:t>i</a:t>
            </a:r>
            <a:r>
              <a:rPr lang="en-US" sz="800" spc="19" dirty="0">
                <a:cs typeface="Calibri"/>
              </a:rPr>
              <a:t> </a:t>
            </a:r>
            <a:r>
              <a:rPr lang="en-US" sz="800" dirty="0" err="1">
                <a:cs typeface="Calibri"/>
              </a:rPr>
              <a:t>a</a:t>
            </a:r>
            <a:r>
              <a:rPr lang="en-US" sz="800" spc="-4" dirty="0" err="1">
                <a:cs typeface="Calibri"/>
              </a:rPr>
              <a:t>l</a:t>
            </a:r>
            <a:r>
              <a:rPr lang="en-US" sz="800" spc="4" dirty="0" err="1">
                <a:cs typeface="Calibri"/>
              </a:rPr>
              <a:t>t</a:t>
            </a:r>
            <a:r>
              <a:rPr lang="en-US" sz="800" spc="-4" dirty="0" err="1">
                <a:cs typeface="Calibri"/>
              </a:rPr>
              <a:t>o</a:t>
            </a:r>
            <a:r>
              <a:rPr lang="en-US" sz="800" dirty="0" err="1">
                <a:cs typeface="Calibri"/>
              </a:rPr>
              <a:t>r</a:t>
            </a:r>
            <a:r>
              <a:rPr lang="en-US" sz="800" spc="19" dirty="0">
                <a:cs typeface="Calibri"/>
              </a:rPr>
              <a:t> </a:t>
            </a:r>
            <a:r>
              <a:rPr lang="en-US" sz="800" spc="-4" dirty="0" err="1">
                <a:cs typeface="Calibri"/>
              </a:rPr>
              <a:t>co</a:t>
            </a:r>
            <a:r>
              <a:rPr lang="en-US" sz="800" dirty="0" err="1">
                <a:cs typeface="Calibri"/>
              </a:rPr>
              <a:t>p</a:t>
            </a:r>
            <a:r>
              <a:rPr lang="en-US" sz="800" spc="4" dirty="0" err="1">
                <a:cs typeface="Calibri"/>
              </a:rPr>
              <a:t>i</a:t>
            </a:r>
            <a:r>
              <a:rPr lang="en-US" sz="800" dirty="0" err="1">
                <a:cs typeface="Calibri"/>
              </a:rPr>
              <a:t>i</a:t>
            </a:r>
            <a:r>
              <a:rPr lang="en-US" sz="800" spc="19" dirty="0">
                <a:cs typeface="Calibri"/>
              </a:rPr>
              <a:t> </a:t>
            </a:r>
            <a:r>
              <a:rPr lang="en-US" sz="800" dirty="0">
                <a:cs typeface="Calibri"/>
              </a:rPr>
              <a:t>a</a:t>
            </a:r>
            <a:r>
              <a:rPr lang="en-US" sz="800" spc="4" dirty="0">
                <a:cs typeface="Calibri"/>
              </a:rPr>
              <a:t>-</a:t>
            </a:r>
            <a:r>
              <a:rPr lang="en-US" sz="800" dirty="0">
                <a:cs typeface="Calibri"/>
              </a:rPr>
              <a:t>l</a:t>
            </a:r>
            <a:r>
              <a:rPr lang="en-US" sz="800" spc="19" dirty="0">
                <a:cs typeface="Calibri"/>
              </a:rPr>
              <a:t> </a:t>
            </a:r>
            <a:r>
              <a:rPr lang="en-US" sz="800" spc="-4" dirty="0" err="1">
                <a:cs typeface="Calibri"/>
              </a:rPr>
              <a:t>î</a:t>
            </a:r>
            <a:r>
              <a:rPr lang="en-US" sz="800" spc="4" dirty="0" err="1">
                <a:cs typeface="Calibri"/>
              </a:rPr>
              <a:t>m</a:t>
            </a:r>
            <a:r>
              <a:rPr lang="en-US" sz="800" dirty="0" err="1">
                <a:cs typeface="Calibri"/>
              </a:rPr>
              <a:t>p</a:t>
            </a:r>
            <a:r>
              <a:rPr lang="en-US" sz="800" spc="-4" dirty="0" err="1">
                <a:cs typeface="Calibri"/>
              </a:rPr>
              <a:t>i</a:t>
            </a:r>
            <a:r>
              <a:rPr lang="en-US" sz="800" dirty="0" err="1">
                <a:cs typeface="Calibri"/>
              </a:rPr>
              <a:t>n</a:t>
            </a:r>
            <a:r>
              <a:rPr lang="en-US" sz="800" spc="4" dirty="0" err="1">
                <a:cs typeface="Calibri"/>
              </a:rPr>
              <a:t>g</a:t>
            </a:r>
            <a:r>
              <a:rPr lang="en-US" sz="800" dirty="0" err="1">
                <a:cs typeface="Calibri"/>
              </a:rPr>
              <a:t>e</a:t>
            </a:r>
            <a:r>
              <a:rPr lang="en-US" sz="800" spc="19" dirty="0">
                <a:cs typeface="Calibri"/>
              </a:rPr>
              <a:t> </a:t>
            </a:r>
            <a:r>
              <a:rPr lang="en-US" sz="800" dirty="0" err="1">
                <a:cs typeface="Calibri"/>
              </a:rPr>
              <a:t>și</a:t>
            </a:r>
            <a:r>
              <a:rPr lang="en-US" sz="800" spc="19" dirty="0">
                <a:cs typeface="Calibri"/>
              </a:rPr>
              <a:t> </a:t>
            </a:r>
            <a:r>
              <a:rPr lang="en-US" sz="800" dirty="0">
                <a:cs typeface="Calibri"/>
              </a:rPr>
              <a:t>a</a:t>
            </a:r>
            <a:r>
              <a:rPr lang="en-US" sz="800" spc="19" dirty="0">
                <a:cs typeface="Calibri"/>
              </a:rPr>
              <a:t> </a:t>
            </a:r>
            <a:r>
              <a:rPr lang="en-US" sz="800" dirty="0">
                <a:cs typeface="Calibri"/>
              </a:rPr>
              <a:t>se</a:t>
            </a:r>
            <a:r>
              <a:rPr lang="en-US" sz="800" spc="19" dirty="0">
                <a:cs typeface="Calibri"/>
              </a:rPr>
              <a:t> </a:t>
            </a:r>
            <a:r>
              <a:rPr lang="en-US" sz="800" dirty="0" err="1">
                <a:cs typeface="Calibri"/>
              </a:rPr>
              <a:t>ju</a:t>
            </a:r>
            <a:r>
              <a:rPr lang="en-US" sz="800" spc="-4" dirty="0" err="1">
                <a:cs typeface="Calibri"/>
              </a:rPr>
              <a:t>c</a:t>
            </a:r>
            <a:r>
              <a:rPr lang="en-US" sz="800" dirty="0" err="1">
                <a:cs typeface="Calibri"/>
              </a:rPr>
              <a:t>a</a:t>
            </a:r>
            <a:r>
              <a:rPr lang="en-US" sz="800" spc="19" dirty="0">
                <a:cs typeface="Calibri"/>
              </a:rPr>
              <a:t> </a:t>
            </a:r>
            <a:r>
              <a:rPr lang="en-US" sz="800" spc="-4" dirty="0">
                <a:cs typeface="Calibri"/>
              </a:rPr>
              <a:t>c</a:t>
            </a:r>
            <a:r>
              <a:rPr lang="en-US" sz="800" dirty="0">
                <a:cs typeface="Calibri"/>
              </a:rPr>
              <a:t>u</a:t>
            </a:r>
            <a:r>
              <a:rPr lang="en-US" sz="800" spc="9" dirty="0">
                <a:cs typeface="Calibri"/>
              </a:rPr>
              <a:t> </a:t>
            </a:r>
            <a:r>
              <a:rPr lang="en-US" sz="800" dirty="0" err="1">
                <a:cs typeface="Calibri"/>
              </a:rPr>
              <a:t>a</a:t>
            </a:r>
            <a:r>
              <a:rPr lang="en-US" sz="800" spc="-4" dirty="0" err="1">
                <a:cs typeface="Calibri"/>
              </a:rPr>
              <a:t>ce</a:t>
            </a:r>
            <a:r>
              <a:rPr lang="en-US" sz="800" dirty="0" err="1">
                <a:cs typeface="Calibri"/>
              </a:rPr>
              <a:t>s</a:t>
            </a:r>
            <a:r>
              <a:rPr lang="en-US" sz="800" spc="-4" dirty="0" err="1">
                <a:cs typeface="Calibri"/>
              </a:rPr>
              <a:t>t</a:t>
            </a:r>
            <a:r>
              <a:rPr lang="en-US" sz="800" dirty="0" err="1">
                <a:cs typeface="Calibri"/>
              </a:rPr>
              <a:t>a</a:t>
            </a:r>
            <a:r>
              <a:rPr lang="en-US" sz="800" spc="19" dirty="0">
                <a:cs typeface="Calibri"/>
              </a:rPr>
              <a:t> </a:t>
            </a:r>
            <a:r>
              <a:rPr lang="en-US" sz="800" spc="-4" dirty="0" err="1">
                <a:cs typeface="Calibri"/>
              </a:rPr>
              <a:t>c</a:t>
            </a:r>
            <a:r>
              <a:rPr lang="en-US" sz="800" dirty="0" err="1">
                <a:cs typeface="Calibri"/>
              </a:rPr>
              <a:t>ând</a:t>
            </a:r>
            <a:r>
              <a:rPr lang="en-US" sz="800" spc="19" dirty="0">
                <a:cs typeface="Calibri"/>
              </a:rPr>
              <a:t> </a:t>
            </a:r>
            <a:r>
              <a:rPr lang="en-US" sz="800" spc="-4" dirty="0" err="1">
                <a:cs typeface="Calibri"/>
              </a:rPr>
              <a:t>co</a:t>
            </a:r>
            <a:r>
              <a:rPr lang="en-US" sz="800" spc="9" dirty="0" err="1">
                <a:cs typeface="Calibri"/>
              </a:rPr>
              <a:t>p</a:t>
            </a:r>
            <a:r>
              <a:rPr lang="en-US" sz="800" spc="4" dirty="0" err="1">
                <a:cs typeface="Calibri"/>
              </a:rPr>
              <a:t>i</a:t>
            </a:r>
            <a:r>
              <a:rPr lang="en-US" sz="800" spc="-4" dirty="0" err="1">
                <a:cs typeface="Calibri"/>
              </a:rPr>
              <a:t>l</a:t>
            </a:r>
            <a:r>
              <a:rPr lang="en-US" sz="800" spc="9" dirty="0" err="1">
                <a:cs typeface="Calibri"/>
              </a:rPr>
              <a:t>u</a:t>
            </a:r>
            <a:r>
              <a:rPr lang="en-US" sz="800" dirty="0" err="1">
                <a:cs typeface="Calibri"/>
              </a:rPr>
              <a:t>l</a:t>
            </a:r>
            <a:r>
              <a:rPr lang="en-US" sz="800" spc="19" dirty="0">
                <a:cs typeface="Calibri"/>
              </a:rPr>
              <a:t> </a:t>
            </a:r>
            <a:r>
              <a:rPr lang="en-US" sz="800" dirty="0" err="1">
                <a:cs typeface="Calibri"/>
              </a:rPr>
              <a:t>v</a:t>
            </a:r>
            <a:r>
              <a:rPr lang="en-US" sz="800" spc="-4" dirty="0" err="1">
                <a:cs typeface="Calibri"/>
              </a:rPr>
              <a:t>o</a:t>
            </a:r>
            <a:r>
              <a:rPr lang="en-US" sz="800" dirty="0" err="1">
                <a:cs typeface="Calibri"/>
              </a:rPr>
              <a:t>s</a:t>
            </a:r>
            <a:r>
              <a:rPr lang="en-US" sz="800" spc="-4" dirty="0" err="1">
                <a:cs typeface="Calibri"/>
              </a:rPr>
              <a:t>tr</a:t>
            </a:r>
            <a:r>
              <a:rPr lang="en-US" sz="800" dirty="0" err="1">
                <a:cs typeface="Calibri"/>
              </a:rPr>
              <a:t>u</a:t>
            </a:r>
            <a:r>
              <a:rPr lang="en-US" sz="800" spc="1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19" dirty="0">
                <a:cs typeface="Calibri"/>
              </a:rPr>
              <a:t> </a:t>
            </a:r>
            <a:r>
              <a:rPr lang="en-US" sz="800" spc="-4" dirty="0" err="1">
                <a:cs typeface="Calibri"/>
              </a:rPr>
              <a:t>î</a:t>
            </a:r>
            <a:r>
              <a:rPr lang="en-US" sz="800" dirty="0" err="1">
                <a:cs typeface="Calibri"/>
              </a:rPr>
              <a:t>n</a:t>
            </a:r>
            <a:r>
              <a:rPr lang="en-US" sz="800" dirty="0">
                <a:cs typeface="Calibri"/>
              </a:rPr>
              <a:t> </a:t>
            </a:r>
            <a:r>
              <a:rPr lang="en-US" sz="800" spc="-4" dirty="0" err="1">
                <a:cs typeface="Calibri"/>
              </a:rPr>
              <a:t>i</a:t>
            </a:r>
            <a:r>
              <a:rPr lang="en-US" sz="800" dirty="0" err="1">
                <a:cs typeface="Calibri"/>
              </a:rPr>
              <a:t>n</a:t>
            </a:r>
            <a:r>
              <a:rPr lang="en-US" sz="800" spc="-4" dirty="0" err="1">
                <a:cs typeface="Calibri"/>
              </a:rPr>
              <a:t>cit</a:t>
            </a:r>
            <a:r>
              <a:rPr lang="en-US" sz="800" dirty="0" err="1">
                <a:cs typeface="Calibri"/>
              </a:rPr>
              <a:t>a</a:t>
            </a:r>
            <a:r>
              <a:rPr lang="en-US" sz="800" spc="19" dirty="0">
                <a:cs typeface="Calibri"/>
              </a:rPr>
              <a:t> </a:t>
            </a:r>
            <a:r>
              <a:rPr lang="en-US" sz="800" dirty="0" err="1">
                <a:cs typeface="Calibri"/>
              </a:rPr>
              <a:t>sa</a:t>
            </a:r>
            <a:r>
              <a:rPr lang="en-US" sz="800" dirty="0">
                <a:cs typeface="Calibri"/>
              </a:rPr>
              <a:t>!</a:t>
            </a:r>
          </a:p>
          <a:p>
            <a:pPr marL="12700" marR="14051">
              <a:lnSpc>
                <a:spcPts val="960"/>
              </a:lnSpc>
            </a:pPr>
            <a:r>
              <a:rPr lang="en-US" sz="800" dirty="0">
                <a:cs typeface="Calibri"/>
              </a:rPr>
              <a:t>11.</a:t>
            </a:r>
            <a:r>
              <a:rPr lang="en-US" sz="800" spc="-25" dirty="0">
                <a:cs typeface="Calibri"/>
              </a:rPr>
              <a:t> </a:t>
            </a:r>
            <a:r>
              <a:rPr lang="en-US" sz="800" dirty="0">
                <a:cs typeface="Calibri"/>
              </a:rPr>
              <a:t>A</a:t>
            </a:r>
            <a:r>
              <a:rPr lang="en-US" sz="800" spc="4" dirty="0">
                <a:cs typeface="Calibri"/>
              </a:rPr>
              <a:t>TE</a:t>
            </a:r>
            <a:r>
              <a:rPr lang="en-US" sz="800" dirty="0">
                <a:cs typeface="Calibri"/>
              </a:rPr>
              <a:t>N</a:t>
            </a:r>
            <a:r>
              <a:rPr lang="en-US" sz="800" spc="4" dirty="0">
                <a:cs typeface="Calibri"/>
              </a:rPr>
              <a:t>Ț</a:t>
            </a:r>
            <a:r>
              <a:rPr lang="en-US" sz="800" dirty="0">
                <a:cs typeface="Calibri"/>
              </a:rPr>
              <a:t>I</a:t>
            </a:r>
            <a:r>
              <a:rPr lang="en-US" sz="800" spc="-9" dirty="0">
                <a:cs typeface="Calibri"/>
              </a:rPr>
              <a:t>E</a:t>
            </a:r>
            <a:r>
              <a:rPr lang="en-US" sz="800" dirty="0">
                <a:cs typeface="Calibri"/>
              </a:rPr>
              <a:t>!</a:t>
            </a:r>
            <a:r>
              <a:rPr lang="en-US" sz="800" spc="-44" dirty="0">
                <a:cs typeface="Calibri"/>
              </a:rPr>
              <a:t> </a:t>
            </a:r>
            <a:r>
              <a:rPr lang="en-US" sz="800" dirty="0">
                <a:cs typeface="Calibri"/>
              </a:rPr>
              <a:t>Nu</a:t>
            </a:r>
            <a:r>
              <a:rPr lang="en-US" sz="800" spc="-4" dirty="0">
                <a:cs typeface="Calibri"/>
              </a:rPr>
              <a:t> </a:t>
            </a:r>
            <a:r>
              <a:rPr lang="en-US" sz="800" dirty="0" err="1">
                <a:cs typeface="Calibri"/>
              </a:rPr>
              <a:t>adu</a:t>
            </a:r>
            <a:r>
              <a:rPr lang="en-US" sz="800" spc="-4" dirty="0" err="1">
                <a:cs typeface="Calibri"/>
              </a:rPr>
              <a:t>ceț</a:t>
            </a:r>
            <a:r>
              <a:rPr lang="en-US" sz="800" dirty="0" err="1">
                <a:cs typeface="Calibri"/>
              </a:rPr>
              <a:t>i</a:t>
            </a:r>
            <a:r>
              <a:rPr lang="en-US" sz="800" spc="19" dirty="0">
                <a:cs typeface="Calibri"/>
              </a:rPr>
              <a:t> </a:t>
            </a:r>
            <a:r>
              <a:rPr lang="en-US" sz="800" spc="4" dirty="0" err="1">
                <a:cs typeface="Calibri"/>
              </a:rPr>
              <a:t>m</a:t>
            </a:r>
            <a:r>
              <a:rPr lang="en-US" sz="800" spc="-4" dirty="0" err="1">
                <a:cs typeface="Calibri"/>
              </a:rPr>
              <a:t>o</a:t>
            </a:r>
            <a:r>
              <a:rPr lang="en-US" sz="800" dirty="0" err="1">
                <a:cs typeface="Calibri"/>
              </a:rPr>
              <a:t>d</a:t>
            </a:r>
            <a:r>
              <a:rPr lang="en-US" sz="800" spc="-4" dirty="0" err="1">
                <a:cs typeface="Calibri"/>
              </a:rPr>
              <a:t>ific</a:t>
            </a:r>
            <a:r>
              <a:rPr lang="en-US" sz="800" dirty="0" err="1">
                <a:cs typeface="Calibri"/>
              </a:rPr>
              <a:t>ă</a:t>
            </a:r>
            <a:r>
              <a:rPr lang="en-US" sz="800" spc="-4" dirty="0" err="1">
                <a:cs typeface="Calibri"/>
              </a:rPr>
              <a:t>r</a:t>
            </a:r>
            <a:r>
              <a:rPr lang="en-US" sz="800" dirty="0" err="1">
                <a:cs typeface="Calibri"/>
              </a:rPr>
              <a:t>i</a:t>
            </a:r>
            <a:r>
              <a:rPr lang="en-US" sz="800" spc="19" dirty="0">
                <a:cs typeface="Calibri"/>
              </a:rPr>
              <a:t> </a:t>
            </a:r>
            <a:r>
              <a:rPr lang="en-US" sz="800" dirty="0" err="1">
                <a:cs typeface="Calibri"/>
              </a:rPr>
              <a:t>sau</a:t>
            </a:r>
            <a:r>
              <a:rPr lang="en-US" sz="800" spc="9" dirty="0">
                <a:cs typeface="Calibri"/>
              </a:rPr>
              <a:t> </a:t>
            </a:r>
            <a:r>
              <a:rPr lang="en-US" sz="800" dirty="0" err="1">
                <a:cs typeface="Calibri"/>
              </a:rPr>
              <a:t>a</a:t>
            </a:r>
            <a:r>
              <a:rPr lang="en-US" sz="800" spc="4" dirty="0" err="1">
                <a:cs typeface="Calibri"/>
              </a:rPr>
              <a:t>m</a:t>
            </a:r>
            <a:r>
              <a:rPr lang="en-US" sz="800" spc="-4" dirty="0" err="1">
                <a:cs typeface="Calibri"/>
              </a:rPr>
              <a:t>elior</a:t>
            </a:r>
            <a:r>
              <a:rPr lang="en-US" sz="800" dirty="0" err="1">
                <a:cs typeface="Calibri"/>
              </a:rPr>
              <a:t>ă</a:t>
            </a:r>
            <a:r>
              <a:rPr lang="en-US" sz="800" spc="-4" dirty="0" err="1">
                <a:cs typeface="Calibri"/>
              </a:rPr>
              <a:t>r</a:t>
            </a:r>
            <a:r>
              <a:rPr lang="en-US" sz="800" dirty="0" err="1">
                <a:cs typeface="Calibri"/>
              </a:rPr>
              <a:t>i</a:t>
            </a:r>
            <a:r>
              <a:rPr lang="en-US" sz="800" spc="19" dirty="0">
                <a:cs typeface="Calibri"/>
              </a:rPr>
              <a:t> </a:t>
            </a:r>
            <a:r>
              <a:rPr lang="en-US" sz="800" spc="-4" dirty="0" err="1">
                <a:cs typeface="Calibri"/>
              </a:rPr>
              <a:t>co</a:t>
            </a:r>
            <a:r>
              <a:rPr lang="en-US" sz="800" dirty="0" err="1">
                <a:cs typeface="Calibri"/>
              </a:rPr>
              <a:t>ns</a:t>
            </a:r>
            <a:r>
              <a:rPr lang="en-US" sz="800" spc="-4" dirty="0" err="1">
                <a:cs typeface="Calibri"/>
              </a:rPr>
              <a:t>tr</a:t>
            </a:r>
            <a:r>
              <a:rPr lang="en-US" sz="800" dirty="0" err="1">
                <a:cs typeface="Calibri"/>
              </a:rPr>
              <a:t>u</a:t>
            </a:r>
            <a:r>
              <a:rPr lang="en-US" sz="800" spc="-4" dirty="0" err="1">
                <a:cs typeface="Calibri"/>
              </a:rPr>
              <a:t>cție</a:t>
            </a:r>
            <a:r>
              <a:rPr lang="en-US" sz="800" dirty="0" err="1">
                <a:cs typeface="Calibri"/>
              </a:rPr>
              <a:t>i</a:t>
            </a:r>
            <a:r>
              <a:rPr lang="en-US" sz="800" spc="19"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dirty="0" err="1">
                <a:cs typeface="Calibri"/>
              </a:rPr>
              <a:t>u</a:t>
            </a:r>
            <a:r>
              <a:rPr lang="en-US" sz="800" spc="-4" dirty="0" err="1">
                <a:cs typeface="Calibri"/>
              </a:rPr>
              <a:t>i</a:t>
            </a:r>
            <a:r>
              <a:rPr lang="en-US" sz="800" dirty="0">
                <a:cs typeface="Calibri"/>
              </a:rPr>
              <a:t>,</a:t>
            </a:r>
            <a:r>
              <a:rPr lang="en-US" sz="800" spc="19" dirty="0">
                <a:cs typeface="Calibri"/>
              </a:rPr>
              <a:t> </a:t>
            </a:r>
            <a:r>
              <a:rPr lang="en-US" sz="800" spc="-4" dirty="0" err="1">
                <a:cs typeface="Calibri"/>
              </a:rPr>
              <a:t>î</a:t>
            </a:r>
            <a:r>
              <a:rPr lang="en-US" sz="800" dirty="0" err="1">
                <a:cs typeface="Calibri"/>
              </a:rPr>
              <a:t>n</a:t>
            </a:r>
            <a:r>
              <a:rPr lang="en-US" sz="800" spc="-4" dirty="0" err="1">
                <a:cs typeface="Calibri"/>
              </a:rPr>
              <a:t>tr</a:t>
            </a:r>
            <a:r>
              <a:rPr lang="en-US" sz="800" dirty="0" err="1">
                <a:cs typeface="Calibri"/>
              </a:rPr>
              <a:t>u</a:t>
            </a:r>
            <a:r>
              <a:rPr lang="en-US" sz="800" spc="-4" dirty="0" err="1">
                <a:cs typeface="Calibri"/>
              </a:rPr>
              <a:t>c</a:t>
            </a:r>
            <a:r>
              <a:rPr lang="en-US" sz="800" dirty="0" err="1">
                <a:cs typeface="Calibri"/>
              </a:rPr>
              <a:t>ât</a:t>
            </a:r>
            <a:endParaRPr lang="en-US" sz="800" dirty="0">
              <a:cs typeface="Calibri"/>
            </a:endParaRPr>
          </a:p>
          <a:p>
            <a:pPr marL="12700" marR="14051">
              <a:lnSpc>
                <a:spcPts val="960"/>
              </a:lnSpc>
            </a:pPr>
            <a:r>
              <a:rPr lang="en-US" sz="800" dirty="0" err="1">
                <a:cs typeface="Calibri"/>
              </a:rPr>
              <a:t>a</a:t>
            </a:r>
            <a:r>
              <a:rPr lang="en-US" sz="800" spc="-4" dirty="0" err="1">
                <a:cs typeface="Calibri"/>
              </a:rPr>
              <a:t>ce</a:t>
            </a:r>
            <a:r>
              <a:rPr lang="en-US" sz="800" dirty="0" err="1">
                <a:cs typeface="Calibri"/>
              </a:rPr>
              <a:t>as</a:t>
            </a:r>
            <a:r>
              <a:rPr lang="en-US" sz="800" spc="-4" dirty="0" err="1">
                <a:cs typeface="Calibri"/>
              </a:rPr>
              <a:t>t</a:t>
            </a:r>
            <a:r>
              <a:rPr lang="en-US" sz="800" dirty="0" err="1">
                <a:cs typeface="Calibri"/>
              </a:rPr>
              <a:t>a</a:t>
            </a:r>
            <a:r>
              <a:rPr lang="en-US" sz="800" dirty="0">
                <a:cs typeface="Calibri"/>
              </a:rPr>
              <a:t> </a:t>
            </a:r>
            <a:r>
              <a:rPr lang="en-US" sz="800" spc="19" dirty="0">
                <a:cs typeface="Calibri"/>
              </a:rPr>
              <a:t> </a:t>
            </a:r>
            <a:r>
              <a:rPr lang="en-US" sz="800" dirty="0" err="1">
                <a:cs typeface="Calibri"/>
              </a:rPr>
              <a:t>p</a:t>
            </a:r>
            <a:r>
              <a:rPr lang="en-US" sz="800" spc="4" dirty="0" err="1">
                <a:cs typeface="Calibri"/>
              </a:rPr>
              <a:t>o</a:t>
            </a:r>
            <a:r>
              <a:rPr lang="en-US" sz="800" dirty="0" err="1">
                <a:cs typeface="Calibri"/>
              </a:rPr>
              <a:t>a</a:t>
            </a:r>
            <a:r>
              <a:rPr lang="en-US" sz="800" spc="-4" dirty="0" err="1">
                <a:cs typeface="Calibri"/>
              </a:rPr>
              <a:t>t</a:t>
            </a:r>
            <a:r>
              <a:rPr lang="en-US" sz="800" dirty="0" err="1">
                <a:cs typeface="Calibri"/>
              </a:rPr>
              <a:t>e</a:t>
            </a:r>
            <a:r>
              <a:rPr lang="en-US" sz="800" dirty="0">
                <a:cs typeface="Calibri"/>
              </a:rPr>
              <a:t> </a:t>
            </a:r>
            <a:r>
              <a:rPr lang="en-US" sz="800" spc="19" dirty="0">
                <a:cs typeface="Calibri"/>
              </a:rPr>
              <a:t> </a:t>
            </a:r>
            <a:r>
              <a:rPr lang="en-US" sz="800" spc="-4" dirty="0" err="1">
                <a:cs typeface="Calibri"/>
              </a:rPr>
              <a:t>c</a:t>
            </a:r>
            <a:r>
              <a:rPr lang="en-US" sz="800" dirty="0" err="1">
                <a:cs typeface="Calibri"/>
              </a:rPr>
              <a:t>au</a:t>
            </a:r>
            <a:r>
              <a:rPr lang="en-US" sz="800" spc="-4" dirty="0" err="1">
                <a:cs typeface="Calibri"/>
              </a:rPr>
              <a:t>z</a:t>
            </a:r>
            <a:r>
              <a:rPr lang="en-US" sz="800" dirty="0" err="1">
                <a:cs typeface="Calibri"/>
              </a:rPr>
              <a:t>a</a:t>
            </a:r>
            <a:r>
              <a:rPr lang="en-US" sz="800" dirty="0">
                <a:cs typeface="Calibri"/>
              </a:rPr>
              <a:t> </a:t>
            </a:r>
            <a:r>
              <a:rPr lang="en-US" sz="800" spc="19" dirty="0">
                <a:cs typeface="Calibri"/>
              </a:rPr>
              <a:t> </a:t>
            </a:r>
            <a:r>
              <a:rPr lang="en-US" sz="800" spc="-4" dirty="0" err="1">
                <a:cs typeface="Calibri"/>
              </a:rPr>
              <a:t>r</a:t>
            </a:r>
            <a:r>
              <a:rPr lang="en-US" sz="800" dirty="0" err="1">
                <a:cs typeface="Calibri"/>
              </a:rPr>
              <a:t>ăs</a:t>
            </a:r>
            <a:r>
              <a:rPr lang="en-US" sz="800" spc="-4" dirty="0" err="1">
                <a:cs typeface="Calibri"/>
              </a:rPr>
              <a:t>t</a:t>
            </a:r>
            <a:r>
              <a:rPr lang="en-US" sz="800" dirty="0" err="1">
                <a:cs typeface="Calibri"/>
              </a:rPr>
              <a:t>u</a:t>
            </a:r>
            <a:r>
              <a:rPr lang="en-US" sz="800" spc="-4" dirty="0" err="1">
                <a:cs typeface="Calibri"/>
              </a:rPr>
              <a:t>r</a:t>
            </a:r>
            <a:r>
              <a:rPr lang="en-US" sz="800" spc="9" dirty="0" err="1">
                <a:cs typeface="Calibri"/>
              </a:rPr>
              <a:t>n</a:t>
            </a:r>
            <a:r>
              <a:rPr lang="en-US" sz="800" dirty="0" err="1">
                <a:cs typeface="Calibri"/>
              </a:rPr>
              <a:t>a</a:t>
            </a:r>
            <a:r>
              <a:rPr lang="en-US" sz="800" spc="-4" dirty="0" err="1">
                <a:cs typeface="Calibri"/>
              </a:rPr>
              <a:t>re</a:t>
            </a:r>
            <a:r>
              <a:rPr lang="en-US" sz="800" dirty="0" err="1">
                <a:cs typeface="Calibri"/>
              </a:rPr>
              <a:t>a</a:t>
            </a:r>
            <a:r>
              <a:rPr lang="en-US" sz="800" dirty="0">
                <a:cs typeface="Calibri"/>
              </a:rPr>
              <a:t> </a:t>
            </a:r>
            <a:r>
              <a:rPr lang="en-US" sz="800" spc="25" dirty="0">
                <a:cs typeface="Calibri"/>
              </a:rPr>
              <a:t> </a:t>
            </a:r>
            <a:r>
              <a:rPr lang="en-US" sz="800" dirty="0" err="1">
                <a:cs typeface="Calibri"/>
              </a:rPr>
              <a:t>s</a:t>
            </a:r>
            <a:r>
              <a:rPr lang="en-US" sz="800" spc="9" dirty="0" err="1">
                <a:cs typeface="Calibri"/>
              </a:rPr>
              <a:t>a</a:t>
            </a:r>
            <a:r>
              <a:rPr lang="en-US" sz="800" dirty="0" err="1">
                <a:cs typeface="Calibri"/>
              </a:rPr>
              <a:t>u</a:t>
            </a:r>
            <a:r>
              <a:rPr lang="en-US" sz="800" dirty="0">
                <a:cs typeface="Calibri"/>
              </a:rPr>
              <a:t> </a:t>
            </a:r>
            <a:r>
              <a:rPr lang="en-US" sz="800" spc="19" dirty="0">
                <a:cs typeface="Calibri"/>
              </a:rPr>
              <a:t> </a:t>
            </a:r>
            <a:r>
              <a:rPr lang="en-US" sz="800" dirty="0" err="1">
                <a:cs typeface="Calibri"/>
              </a:rPr>
              <a:t>d</a:t>
            </a:r>
            <a:r>
              <a:rPr lang="en-US" sz="800" spc="-4" dirty="0" err="1">
                <a:cs typeface="Calibri"/>
              </a:rPr>
              <a:t>e</a:t>
            </a:r>
            <a:r>
              <a:rPr lang="en-US" sz="800" spc="4" dirty="0" err="1">
                <a:cs typeface="Calibri"/>
              </a:rPr>
              <a:t>f</a:t>
            </a:r>
            <a:r>
              <a:rPr lang="en-US" sz="800" spc="-4" dirty="0" err="1">
                <a:cs typeface="Calibri"/>
              </a:rPr>
              <a:t>ect</a:t>
            </a:r>
            <a:r>
              <a:rPr lang="en-US" sz="800" dirty="0" err="1">
                <a:cs typeface="Calibri"/>
              </a:rPr>
              <a:t>a</a:t>
            </a:r>
            <a:r>
              <a:rPr lang="en-US" sz="800" spc="-4" dirty="0" err="1">
                <a:cs typeface="Calibri"/>
              </a:rPr>
              <a:t>re</a:t>
            </a:r>
            <a:r>
              <a:rPr lang="en-US" sz="800" dirty="0" err="1">
                <a:cs typeface="Calibri"/>
              </a:rPr>
              <a:t>a</a:t>
            </a:r>
            <a:r>
              <a:rPr lang="en-US" sz="800" dirty="0">
                <a:cs typeface="Calibri"/>
              </a:rPr>
              <a:t> </a:t>
            </a:r>
            <a:r>
              <a:rPr lang="en-US" sz="800" spc="2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spc="9" dirty="0" err="1">
                <a:cs typeface="Calibri"/>
              </a:rPr>
              <a:t>u</a:t>
            </a:r>
            <a:r>
              <a:rPr lang="en-US" sz="800" spc="-4" dirty="0" err="1">
                <a:cs typeface="Calibri"/>
              </a:rPr>
              <a:t>i</a:t>
            </a:r>
            <a:r>
              <a:rPr lang="en-US" sz="800" dirty="0">
                <a:cs typeface="Calibri"/>
              </a:rPr>
              <a:t>, </a:t>
            </a:r>
            <a:r>
              <a:rPr lang="en-US" sz="800" spc="29" dirty="0">
                <a:cs typeface="Calibri"/>
              </a:rPr>
              <a:t> </a:t>
            </a:r>
            <a:r>
              <a:rPr lang="en-US" sz="800" spc="-4" dirty="0" err="1">
                <a:cs typeface="Calibri"/>
              </a:rPr>
              <a:t>c</a:t>
            </a:r>
            <a:r>
              <a:rPr lang="en-US" sz="800" dirty="0" err="1">
                <a:cs typeface="Calibri"/>
              </a:rPr>
              <a:t>ând</a:t>
            </a:r>
            <a:r>
              <a:rPr lang="en-US" sz="800" dirty="0">
                <a:cs typeface="Calibri"/>
              </a:rPr>
              <a:t> </a:t>
            </a:r>
            <a:r>
              <a:rPr lang="en-US" sz="800" spc="29" dirty="0">
                <a:cs typeface="Calibri"/>
              </a:rPr>
              <a:t> </a:t>
            </a:r>
            <a:r>
              <a:rPr lang="en-US" sz="800" spc="-4" dirty="0" err="1">
                <a:cs typeface="Calibri"/>
              </a:rPr>
              <a:t>co</a:t>
            </a:r>
            <a:r>
              <a:rPr lang="en-US" sz="800" dirty="0" err="1">
                <a:cs typeface="Calibri"/>
              </a:rPr>
              <a:t>p</a:t>
            </a:r>
            <a:r>
              <a:rPr lang="en-US" sz="800" spc="-4" dirty="0" err="1">
                <a:cs typeface="Calibri"/>
              </a:rPr>
              <a:t>i</a:t>
            </a:r>
            <a:r>
              <a:rPr lang="en-US" sz="800" spc="4" dirty="0" err="1">
                <a:cs typeface="Calibri"/>
              </a:rPr>
              <a:t>l</a:t>
            </a:r>
            <a:r>
              <a:rPr lang="en-US" sz="800" dirty="0" err="1">
                <a:cs typeface="Calibri"/>
              </a:rPr>
              <a:t>ul</a:t>
            </a:r>
            <a:r>
              <a:rPr lang="en-US" sz="800" dirty="0">
                <a:cs typeface="Calibri"/>
              </a:rPr>
              <a:t> </a:t>
            </a:r>
            <a:r>
              <a:rPr lang="en-US" sz="800" spc="1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dirty="0">
                <a:cs typeface="Calibri"/>
              </a:rPr>
              <a:t> </a:t>
            </a:r>
            <a:r>
              <a:rPr lang="en-US" sz="800" spc="19" dirty="0">
                <a:cs typeface="Calibri"/>
              </a:rPr>
              <a:t> </a:t>
            </a:r>
            <a:r>
              <a:rPr lang="en-US" sz="800" spc="4" dirty="0" err="1">
                <a:cs typeface="Calibri"/>
              </a:rPr>
              <a:t>î</a:t>
            </a:r>
            <a:r>
              <a:rPr lang="en-US" sz="800" dirty="0" err="1">
                <a:cs typeface="Calibri"/>
              </a:rPr>
              <a:t>n</a:t>
            </a:r>
            <a:r>
              <a:rPr lang="en-US" sz="800" dirty="0">
                <a:cs typeface="Calibri"/>
              </a:rPr>
              <a:t> </a:t>
            </a:r>
            <a:r>
              <a:rPr lang="en-US" sz="800" spc="-4" dirty="0" err="1">
                <a:cs typeface="Calibri"/>
              </a:rPr>
              <a:t>i</a:t>
            </a:r>
            <a:r>
              <a:rPr lang="en-US" sz="800" dirty="0" err="1">
                <a:cs typeface="Calibri"/>
              </a:rPr>
              <a:t>n</a:t>
            </a:r>
            <a:r>
              <a:rPr lang="en-US" sz="800" spc="-4" dirty="0" err="1">
                <a:cs typeface="Calibri"/>
              </a:rPr>
              <a:t>ci</a:t>
            </a:r>
            <a:r>
              <a:rPr lang="en-US" sz="800" dirty="0" err="1">
                <a:cs typeface="Calibri"/>
              </a:rPr>
              <a:t>n</a:t>
            </a:r>
            <a:r>
              <a:rPr lang="en-US" sz="800" spc="-4" dirty="0" err="1">
                <a:cs typeface="Calibri"/>
              </a:rPr>
              <a:t>t</a:t>
            </a:r>
            <a:r>
              <a:rPr lang="en-US" sz="800" dirty="0" err="1">
                <a:cs typeface="Calibri"/>
              </a:rPr>
              <a:t>a</a:t>
            </a:r>
            <a:r>
              <a:rPr lang="en-US" sz="800" spc="24" dirty="0">
                <a:cs typeface="Calibri"/>
              </a:rPr>
              <a:t> </a:t>
            </a:r>
            <a:r>
              <a:rPr lang="en-US" sz="800" dirty="0" err="1">
                <a:cs typeface="Calibri"/>
              </a:rPr>
              <a:t>sa</a:t>
            </a:r>
            <a:r>
              <a:rPr lang="en-US" sz="800" dirty="0">
                <a:cs typeface="Calibri"/>
              </a:rPr>
              <a:t>,</a:t>
            </a:r>
            <a:r>
              <a:rPr lang="en-US" sz="800" spc="4" dirty="0">
                <a:cs typeface="Calibri"/>
              </a:rPr>
              <a:t> </a:t>
            </a:r>
            <a:r>
              <a:rPr lang="en-US" sz="800" dirty="0" err="1">
                <a:cs typeface="Calibri"/>
              </a:rPr>
              <a:t>p</a:t>
            </a:r>
            <a:r>
              <a:rPr lang="en-US" sz="800" spc="-4" dirty="0" err="1">
                <a:cs typeface="Calibri"/>
              </a:rPr>
              <a:t>ro</a:t>
            </a:r>
            <a:r>
              <a:rPr lang="en-US" sz="800" dirty="0" err="1">
                <a:cs typeface="Calibri"/>
              </a:rPr>
              <a:t>v</a:t>
            </a:r>
            <a:r>
              <a:rPr lang="en-US" sz="800" spc="-4" dirty="0" err="1">
                <a:cs typeface="Calibri"/>
              </a:rPr>
              <a:t>oc</a:t>
            </a:r>
            <a:r>
              <a:rPr lang="en-US" sz="800" dirty="0" err="1">
                <a:cs typeface="Calibri"/>
              </a:rPr>
              <a:t>ând</a:t>
            </a:r>
            <a:r>
              <a:rPr lang="en-US" sz="800" spc="19" dirty="0">
                <a:cs typeface="Calibri"/>
              </a:rPr>
              <a:t> </a:t>
            </a:r>
            <a:r>
              <a:rPr lang="en-US" sz="800" dirty="0" err="1">
                <a:cs typeface="Calibri"/>
              </a:rPr>
              <a:t>vă</a:t>
            </a:r>
            <a:r>
              <a:rPr lang="en-US" sz="800" spc="-4" dirty="0" err="1">
                <a:cs typeface="Calibri"/>
              </a:rPr>
              <a:t>t</a:t>
            </a:r>
            <a:r>
              <a:rPr lang="en-US" sz="800" dirty="0" err="1">
                <a:cs typeface="Calibri"/>
              </a:rPr>
              <a:t>ă</a:t>
            </a:r>
            <a:r>
              <a:rPr lang="en-US" sz="800" spc="4" dirty="0" err="1">
                <a:cs typeface="Calibri"/>
              </a:rPr>
              <a:t>m</a:t>
            </a:r>
            <a:r>
              <a:rPr lang="en-US" sz="800" dirty="0" err="1">
                <a:cs typeface="Calibri"/>
              </a:rPr>
              <a:t>a</a:t>
            </a:r>
            <a:r>
              <a:rPr lang="en-US" sz="800" spc="-4" dirty="0" err="1">
                <a:cs typeface="Calibri"/>
              </a:rPr>
              <a:t>re</a:t>
            </a:r>
            <a:r>
              <a:rPr lang="en-US" sz="800" dirty="0" err="1">
                <a:cs typeface="Calibri"/>
              </a:rPr>
              <a:t>a</a:t>
            </a:r>
            <a:r>
              <a:rPr lang="en-US" sz="800" dirty="0">
                <a:cs typeface="Calibri"/>
              </a:rPr>
              <a:t> </a:t>
            </a:r>
            <a:r>
              <a:rPr lang="en-US" sz="800" dirty="0" err="1">
                <a:cs typeface="Calibri"/>
              </a:rPr>
              <a:t>sa</a:t>
            </a:r>
            <a:r>
              <a:rPr lang="en-US" sz="800" dirty="0">
                <a:cs typeface="Calibri"/>
              </a:rPr>
              <a:t>.</a:t>
            </a:r>
          </a:p>
          <a:p>
            <a:pPr marL="12700" marR="14051">
              <a:lnSpc>
                <a:spcPts val="960"/>
              </a:lnSpc>
            </a:pPr>
            <a:r>
              <a:rPr lang="en-US" sz="800" dirty="0">
                <a:cs typeface="Calibri"/>
              </a:rPr>
              <a:t>1</a:t>
            </a:r>
            <a:r>
              <a:rPr lang="en-US" sz="800" spc="-9" dirty="0">
                <a:cs typeface="Calibri"/>
              </a:rPr>
              <a:t>2</a:t>
            </a:r>
            <a:r>
              <a:rPr lang="en-US" sz="800" dirty="0">
                <a:cs typeface="Calibri"/>
              </a:rPr>
              <a:t>.</a:t>
            </a:r>
            <a:r>
              <a:rPr lang="en-US" sz="800" spc="170" dirty="0">
                <a:cs typeface="Calibri"/>
              </a:rPr>
              <a:t> </a:t>
            </a:r>
            <a:r>
              <a:rPr lang="en-US" sz="800" dirty="0">
                <a:cs typeface="Calibri"/>
              </a:rPr>
              <a:t>Nu</a:t>
            </a:r>
            <a:r>
              <a:rPr lang="en-US" sz="800" spc="175" dirty="0">
                <a:cs typeface="Calibri"/>
              </a:rPr>
              <a:t> </a:t>
            </a:r>
            <a:r>
              <a:rPr lang="en-US" sz="800" spc="-14" dirty="0" err="1">
                <a:cs typeface="Calibri"/>
              </a:rPr>
              <a:t>a</a:t>
            </a:r>
            <a:r>
              <a:rPr lang="en-US" sz="800" spc="4" dirty="0" err="1">
                <a:cs typeface="Calibri"/>
              </a:rPr>
              <a:t>g</a:t>
            </a:r>
            <a:r>
              <a:rPr lang="en-US" sz="800" dirty="0" err="1">
                <a:cs typeface="Calibri"/>
              </a:rPr>
              <a:t>ă</a:t>
            </a:r>
            <a:r>
              <a:rPr lang="en-US" sz="800" spc="-4" dirty="0" err="1">
                <a:cs typeface="Calibri"/>
              </a:rPr>
              <a:t>ț</a:t>
            </a:r>
            <a:r>
              <a:rPr lang="en-US" sz="800" dirty="0" err="1">
                <a:cs typeface="Calibri"/>
              </a:rPr>
              <a:t>a</a:t>
            </a:r>
            <a:r>
              <a:rPr lang="en-US" sz="800" spc="-4" dirty="0" err="1">
                <a:cs typeface="Calibri"/>
              </a:rPr>
              <a:t>ț</a:t>
            </a:r>
            <a:r>
              <a:rPr lang="en-US" sz="800" dirty="0" err="1">
                <a:cs typeface="Calibri"/>
              </a:rPr>
              <a:t>i</a:t>
            </a:r>
            <a:r>
              <a:rPr lang="en-US" sz="800" spc="175" dirty="0">
                <a:cs typeface="Calibri"/>
              </a:rPr>
              <a:t> </a:t>
            </a:r>
            <a:r>
              <a:rPr lang="en-US" sz="800" spc="-4" dirty="0" err="1">
                <a:cs typeface="Calibri"/>
              </a:rPr>
              <a:t>o</a:t>
            </a:r>
            <a:r>
              <a:rPr lang="en-US" sz="800" dirty="0" err="1">
                <a:cs typeface="Calibri"/>
              </a:rPr>
              <a:t>b</a:t>
            </a:r>
            <a:r>
              <a:rPr lang="en-US" sz="800" spc="-4" dirty="0" err="1">
                <a:cs typeface="Calibri"/>
              </a:rPr>
              <a:t>iec</a:t>
            </a:r>
            <a:r>
              <a:rPr lang="en-US" sz="800" spc="4" dirty="0" err="1">
                <a:cs typeface="Calibri"/>
              </a:rPr>
              <a:t>t</a:t>
            </a:r>
            <a:r>
              <a:rPr lang="en-US" sz="800" dirty="0" err="1">
                <a:cs typeface="Calibri"/>
              </a:rPr>
              <a:t>e</a:t>
            </a:r>
            <a:r>
              <a:rPr lang="en-US" sz="800" spc="175" dirty="0">
                <a:cs typeface="Calibri"/>
              </a:rPr>
              <a:t> </a:t>
            </a:r>
            <a:r>
              <a:rPr lang="en-US" sz="800" dirty="0" err="1">
                <a:cs typeface="Calibri"/>
              </a:rPr>
              <a:t>sau</a:t>
            </a:r>
            <a:r>
              <a:rPr lang="en-US" sz="800" spc="175" dirty="0">
                <a:cs typeface="Calibri"/>
              </a:rPr>
              <a:t> </a:t>
            </a:r>
            <a:r>
              <a:rPr lang="en-US" sz="800" dirty="0" err="1">
                <a:cs typeface="Calibri"/>
              </a:rPr>
              <a:t>a</a:t>
            </a:r>
            <a:r>
              <a:rPr lang="en-US" sz="800" spc="-4" dirty="0" err="1">
                <a:cs typeface="Calibri"/>
              </a:rPr>
              <a:t>cce</a:t>
            </a:r>
            <a:r>
              <a:rPr lang="en-US" sz="800" dirty="0" err="1">
                <a:cs typeface="Calibri"/>
              </a:rPr>
              <a:t>s</a:t>
            </a:r>
            <a:r>
              <a:rPr lang="en-US" sz="800" spc="-4" dirty="0" err="1">
                <a:cs typeface="Calibri"/>
              </a:rPr>
              <a:t>o</a:t>
            </a:r>
            <a:r>
              <a:rPr lang="en-US" sz="800" spc="4" dirty="0" err="1">
                <a:cs typeface="Calibri"/>
              </a:rPr>
              <a:t>ri</a:t>
            </a:r>
            <a:r>
              <a:rPr lang="en-US" sz="800" dirty="0" err="1">
                <a:cs typeface="Calibri"/>
              </a:rPr>
              <a:t>i</a:t>
            </a:r>
            <a:r>
              <a:rPr lang="en-US" sz="800" spc="175" dirty="0">
                <a:cs typeface="Calibri"/>
              </a:rPr>
              <a:t> </a:t>
            </a:r>
            <a:r>
              <a:rPr lang="en-US" sz="800" dirty="0" err="1">
                <a:cs typeface="Calibri"/>
              </a:rPr>
              <a:t>pe</a:t>
            </a:r>
            <a:r>
              <a:rPr lang="en-US" sz="800" spc="175"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a:cs typeface="Calibri"/>
              </a:rPr>
              <a:t>,</a:t>
            </a:r>
            <a:r>
              <a:rPr lang="en-US" sz="800" spc="175" dirty="0">
                <a:cs typeface="Calibri"/>
              </a:rPr>
              <a:t> </a:t>
            </a:r>
            <a:r>
              <a:rPr lang="en-US" sz="800" spc="-4" dirty="0" err="1">
                <a:cs typeface="Calibri"/>
              </a:rPr>
              <a:t>î</a:t>
            </a:r>
            <a:r>
              <a:rPr lang="en-US" sz="800" dirty="0" err="1">
                <a:cs typeface="Calibri"/>
              </a:rPr>
              <a:t>n</a:t>
            </a:r>
            <a:r>
              <a:rPr lang="en-US" sz="800" spc="175" dirty="0">
                <a:cs typeface="Calibri"/>
              </a:rPr>
              <a:t> </a:t>
            </a:r>
            <a:r>
              <a:rPr lang="en-US" sz="800" dirty="0" err="1">
                <a:cs typeface="Calibri"/>
              </a:rPr>
              <a:t>a</a:t>
            </a:r>
            <a:r>
              <a:rPr lang="en-US" sz="800" spc="-4" dirty="0" err="1">
                <a:cs typeface="Calibri"/>
              </a:rPr>
              <a:t>f</a:t>
            </a:r>
            <a:r>
              <a:rPr lang="en-US" sz="800" dirty="0" err="1">
                <a:cs typeface="Calibri"/>
              </a:rPr>
              <a:t>a</a:t>
            </a:r>
            <a:r>
              <a:rPr lang="en-US" sz="800" spc="-4" dirty="0" err="1">
                <a:cs typeface="Calibri"/>
              </a:rPr>
              <a:t>r</a:t>
            </a:r>
            <a:r>
              <a:rPr lang="en-US" sz="800" dirty="0" err="1">
                <a:cs typeface="Calibri"/>
              </a:rPr>
              <a:t>a</a:t>
            </a:r>
            <a:r>
              <a:rPr lang="en-US" sz="800" spc="175" dirty="0">
                <a:cs typeface="Calibri"/>
              </a:rPr>
              <a:t> </a:t>
            </a:r>
            <a:r>
              <a:rPr lang="en-US" sz="800" spc="-4" dirty="0" err="1">
                <a:cs typeface="Calibri"/>
              </a:rPr>
              <a:t>ce</a:t>
            </a:r>
            <a:r>
              <a:rPr lang="en-US" sz="800" spc="4" dirty="0" err="1">
                <a:cs typeface="Calibri"/>
              </a:rPr>
              <a:t>l</a:t>
            </a:r>
            <a:r>
              <a:rPr lang="en-US" sz="800" spc="-4" dirty="0" err="1">
                <a:cs typeface="Calibri"/>
              </a:rPr>
              <a:t>o</a:t>
            </a:r>
            <a:r>
              <a:rPr lang="en-US" sz="800" dirty="0" err="1">
                <a:cs typeface="Calibri"/>
              </a:rPr>
              <a:t>r</a:t>
            </a:r>
            <a:r>
              <a:rPr lang="en-US" sz="800" spc="175" dirty="0">
                <a:cs typeface="Calibri"/>
              </a:rPr>
              <a:t> </a:t>
            </a:r>
            <a:r>
              <a:rPr lang="en-US" sz="800" dirty="0" err="1">
                <a:cs typeface="Calibri"/>
              </a:rPr>
              <a:t>as</a:t>
            </a:r>
            <a:r>
              <a:rPr lang="en-US" sz="800" spc="4" dirty="0" err="1">
                <a:cs typeface="Calibri"/>
              </a:rPr>
              <a:t>ig</a:t>
            </a:r>
            <a:r>
              <a:rPr lang="en-US" sz="800" dirty="0" err="1">
                <a:cs typeface="Calibri"/>
              </a:rPr>
              <a:t>u</a:t>
            </a:r>
            <a:r>
              <a:rPr lang="en-US" sz="800" spc="-4" dirty="0" err="1">
                <a:cs typeface="Calibri"/>
              </a:rPr>
              <a:t>r</a:t>
            </a:r>
            <a:r>
              <a:rPr lang="en-US" sz="800" dirty="0" err="1">
                <a:cs typeface="Calibri"/>
              </a:rPr>
              <a:t>a</a:t>
            </a:r>
            <a:r>
              <a:rPr lang="en-US" sz="800" spc="-4" dirty="0" err="1">
                <a:cs typeface="Calibri"/>
              </a:rPr>
              <a:t>t</a:t>
            </a:r>
            <a:r>
              <a:rPr lang="en-US" sz="800" dirty="0" err="1">
                <a:cs typeface="Calibri"/>
              </a:rPr>
              <a:t>e</a:t>
            </a:r>
            <a:r>
              <a:rPr lang="en-US" sz="800" spc="175" dirty="0">
                <a:cs typeface="Calibri"/>
              </a:rPr>
              <a:t> </a:t>
            </a:r>
            <a:r>
              <a:rPr lang="en-US" sz="800" dirty="0">
                <a:cs typeface="Calibri"/>
              </a:rPr>
              <a:t>de</a:t>
            </a:r>
            <a:r>
              <a:rPr lang="en-US" sz="800" spc="175" dirty="0">
                <a:cs typeface="Calibri"/>
              </a:rPr>
              <a:t> </a:t>
            </a:r>
            <a:r>
              <a:rPr lang="en-US" sz="800" spc="-4" dirty="0" err="1">
                <a:cs typeface="Calibri"/>
              </a:rPr>
              <a:t>c</a:t>
            </a:r>
            <a:r>
              <a:rPr lang="en-US" sz="800" dirty="0" err="1">
                <a:cs typeface="Calibri"/>
              </a:rPr>
              <a:t>ă</a:t>
            </a:r>
            <a:r>
              <a:rPr lang="en-US" sz="800" spc="-4" dirty="0" err="1">
                <a:cs typeface="Calibri"/>
              </a:rPr>
              <a:t>tr</a:t>
            </a:r>
            <a:r>
              <a:rPr lang="en-US" sz="800" dirty="0" err="1">
                <a:cs typeface="Calibri"/>
              </a:rPr>
              <a:t>e</a:t>
            </a:r>
            <a:r>
              <a:rPr lang="en-US" sz="800" dirty="0">
                <a:cs typeface="Calibri"/>
              </a:rPr>
              <a:t> </a:t>
            </a:r>
            <a:r>
              <a:rPr lang="en-US" sz="800" dirty="0" err="1">
                <a:cs typeface="Calibri"/>
              </a:rPr>
              <a:t>p</a:t>
            </a:r>
            <a:r>
              <a:rPr lang="en-US" sz="800" spc="-4" dirty="0" err="1">
                <a:cs typeface="Calibri"/>
              </a:rPr>
              <a:t>ro</a:t>
            </a:r>
            <a:r>
              <a:rPr lang="en-US" sz="800" dirty="0" err="1">
                <a:cs typeface="Calibri"/>
              </a:rPr>
              <a:t>du</a:t>
            </a:r>
            <a:r>
              <a:rPr lang="en-US" sz="800" spc="-4" dirty="0" err="1">
                <a:cs typeface="Calibri"/>
              </a:rPr>
              <a:t>c</a:t>
            </a:r>
            <a:r>
              <a:rPr lang="en-US" sz="800" dirty="0" err="1">
                <a:cs typeface="Calibri"/>
              </a:rPr>
              <a:t>ă</a:t>
            </a:r>
            <a:r>
              <a:rPr lang="en-US" sz="800" spc="-4" dirty="0" err="1">
                <a:cs typeface="Calibri"/>
              </a:rPr>
              <a:t>tor</a:t>
            </a:r>
            <a:r>
              <a:rPr lang="en-US" sz="800" dirty="0">
                <a:cs typeface="Calibri"/>
              </a:rPr>
              <a:t>,</a:t>
            </a:r>
            <a:r>
              <a:rPr lang="en-US" sz="800" spc="14" dirty="0">
                <a:cs typeface="Calibri"/>
              </a:rPr>
              <a:t> </a:t>
            </a:r>
            <a:r>
              <a:rPr lang="en-US" sz="800" spc="-4" dirty="0" err="1">
                <a:cs typeface="Calibri"/>
              </a:rPr>
              <a:t>î</a:t>
            </a:r>
            <a:r>
              <a:rPr lang="en-US" sz="800" dirty="0" err="1">
                <a:cs typeface="Calibri"/>
              </a:rPr>
              <a:t>n</a:t>
            </a:r>
            <a:r>
              <a:rPr lang="en-US" sz="800" spc="-4" dirty="0" err="1">
                <a:cs typeface="Calibri"/>
              </a:rPr>
              <a:t>tr</a:t>
            </a:r>
            <a:r>
              <a:rPr lang="en-US" sz="800" dirty="0" err="1">
                <a:cs typeface="Calibri"/>
              </a:rPr>
              <a:t>u</a:t>
            </a:r>
            <a:r>
              <a:rPr lang="en-US" sz="800" spc="-4" dirty="0" err="1">
                <a:cs typeface="Calibri"/>
              </a:rPr>
              <a:t>c</a:t>
            </a:r>
            <a:r>
              <a:rPr lang="en-US" sz="800" dirty="0" err="1">
                <a:cs typeface="Calibri"/>
              </a:rPr>
              <a:t>ât</a:t>
            </a:r>
            <a:r>
              <a:rPr lang="en-US" sz="800" spc="19" dirty="0">
                <a:cs typeface="Calibri"/>
              </a:rPr>
              <a:t> </a:t>
            </a:r>
            <a:r>
              <a:rPr lang="en-US" sz="800" dirty="0" err="1">
                <a:cs typeface="Calibri"/>
              </a:rPr>
              <a:t>a</a:t>
            </a:r>
            <a:r>
              <a:rPr lang="en-US" sz="800" spc="-4" dirty="0" err="1">
                <a:cs typeface="Calibri"/>
              </a:rPr>
              <a:t>ce</a:t>
            </a:r>
            <a:r>
              <a:rPr lang="en-US" sz="800" dirty="0" err="1">
                <a:cs typeface="Calibri"/>
              </a:rPr>
              <a:t>as</a:t>
            </a:r>
            <a:r>
              <a:rPr lang="en-US" sz="800" spc="-4" dirty="0" err="1">
                <a:cs typeface="Calibri"/>
              </a:rPr>
              <a:t>t</a:t>
            </a:r>
            <a:r>
              <a:rPr lang="en-US" sz="800" dirty="0" err="1">
                <a:cs typeface="Calibri"/>
              </a:rPr>
              <a:t>a</a:t>
            </a:r>
            <a:r>
              <a:rPr lang="en-US" sz="800" dirty="0">
                <a:cs typeface="Calibri"/>
              </a:rPr>
              <a:t> </a:t>
            </a:r>
            <a:r>
              <a:rPr lang="en-US" sz="800" dirty="0" err="1">
                <a:cs typeface="Calibri"/>
              </a:rPr>
              <a:t>p</a:t>
            </a:r>
            <a:r>
              <a:rPr lang="en-US" sz="800" spc="-4" dirty="0" err="1">
                <a:cs typeface="Calibri"/>
              </a:rPr>
              <a:t>o</a:t>
            </a:r>
            <a:r>
              <a:rPr lang="en-US" sz="800" dirty="0" err="1">
                <a:cs typeface="Calibri"/>
              </a:rPr>
              <a:t>a</a:t>
            </a:r>
            <a:r>
              <a:rPr lang="en-US" sz="800" spc="-4" dirty="0" err="1">
                <a:cs typeface="Calibri"/>
              </a:rPr>
              <a:t>t</a:t>
            </a:r>
            <a:r>
              <a:rPr lang="en-US" sz="800" dirty="0" err="1">
                <a:cs typeface="Calibri"/>
              </a:rPr>
              <a:t>e</a:t>
            </a:r>
            <a:r>
              <a:rPr lang="en-US" sz="800" spc="4" dirty="0">
                <a:cs typeface="Calibri"/>
              </a:rPr>
              <a:t> </a:t>
            </a:r>
            <a:r>
              <a:rPr lang="en-US" sz="800" spc="-4" dirty="0" err="1">
                <a:cs typeface="Calibri"/>
              </a:rPr>
              <a:t>reflect</a:t>
            </a:r>
            <a:r>
              <a:rPr lang="en-US" sz="800" dirty="0" err="1">
                <a:cs typeface="Calibri"/>
              </a:rPr>
              <a:t>a</a:t>
            </a:r>
            <a:r>
              <a:rPr lang="en-US" sz="800" spc="24" dirty="0">
                <a:cs typeface="Calibri"/>
              </a:rPr>
              <a:t> </a:t>
            </a:r>
            <a:r>
              <a:rPr lang="en-US" sz="800" dirty="0" err="1">
                <a:cs typeface="Calibri"/>
              </a:rPr>
              <a:t>asup</a:t>
            </a:r>
            <a:r>
              <a:rPr lang="en-US" sz="800" spc="-4" dirty="0" err="1">
                <a:cs typeface="Calibri"/>
              </a:rPr>
              <a:t>r</a:t>
            </a:r>
            <a:r>
              <a:rPr lang="en-US" sz="800" dirty="0" err="1">
                <a:cs typeface="Calibri"/>
              </a:rPr>
              <a:t>a</a:t>
            </a:r>
            <a:r>
              <a:rPr lang="en-US" sz="800" spc="9" dirty="0">
                <a:cs typeface="Calibri"/>
              </a:rPr>
              <a:t> </a:t>
            </a:r>
            <a:r>
              <a:rPr lang="en-US" sz="800" dirty="0" err="1">
                <a:cs typeface="Calibri"/>
              </a:rPr>
              <a:t>s</a:t>
            </a:r>
            <a:r>
              <a:rPr lang="en-US" sz="800" spc="-4" dirty="0" err="1">
                <a:cs typeface="Calibri"/>
              </a:rPr>
              <a:t>t</a:t>
            </a:r>
            <a:r>
              <a:rPr lang="en-US" sz="800" dirty="0" err="1">
                <a:cs typeface="Calibri"/>
              </a:rPr>
              <a:t>ab</a:t>
            </a:r>
            <a:r>
              <a:rPr lang="en-US" sz="800" spc="-4" dirty="0" err="1">
                <a:cs typeface="Calibri"/>
              </a:rPr>
              <a:t>ilit</a:t>
            </a:r>
            <a:r>
              <a:rPr lang="en-US" sz="800" dirty="0" err="1">
                <a:cs typeface="Calibri"/>
              </a:rPr>
              <a:t>ă</a:t>
            </a:r>
            <a:r>
              <a:rPr lang="en-US" sz="800" spc="-4" dirty="0" err="1">
                <a:cs typeface="Calibri"/>
              </a:rPr>
              <a:t>ți</a:t>
            </a:r>
            <a:r>
              <a:rPr lang="en-US" sz="800" dirty="0" err="1">
                <a:cs typeface="Calibri"/>
              </a:rPr>
              <a:t>i</a:t>
            </a:r>
            <a:r>
              <a:rPr lang="en-US" sz="800" spc="44" dirty="0">
                <a:cs typeface="Calibri"/>
              </a:rPr>
              <a:t> </a:t>
            </a:r>
            <a:r>
              <a:rPr lang="en-US" sz="800" dirty="0" err="1">
                <a:cs typeface="Calibri"/>
              </a:rPr>
              <a:t>și</a:t>
            </a:r>
            <a:r>
              <a:rPr lang="en-US" sz="800" spc="-4" dirty="0">
                <a:cs typeface="Calibri"/>
              </a:rPr>
              <a:t> </a:t>
            </a:r>
            <a:r>
              <a:rPr lang="en-US" sz="800" dirty="0" err="1">
                <a:cs typeface="Calibri"/>
              </a:rPr>
              <a:t>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dirty="0" err="1">
                <a:cs typeface="Calibri"/>
              </a:rPr>
              <a:t>an</a:t>
            </a:r>
            <a:r>
              <a:rPr lang="en-US" sz="800" spc="-4" dirty="0" err="1">
                <a:cs typeface="Calibri"/>
              </a:rPr>
              <a:t>țe</a:t>
            </a:r>
            <a:r>
              <a:rPr lang="en-US" sz="800" dirty="0" err="1">
                <a:cs typeface="Calibri"/>
              </a:rPr>
              <a:t>i</a:t>
            </a:r>
            <a:r>
              <a:rPr lang="en-US" sz="800" spc="9" dirty="0">
                <a:cs typeface="Calibri"/>
              </a:rPr>
              <a:t> </a:t>
            </a:r>
            <a:r>
              <a:rPr lang="en-US" sz="800" spc="-4" dirty="0" err="1">
                <a:cs typeface="Calibri"/>
              </a:rPr>
              <a:t>co</a:t>
            </a:r>
            <a:r>
              <a:rPr lang="en-US" sz="800" dirty="0" err="1">
                <a:cs typeface="Calibri"/>
              </a:rPr>
              <a:t>p</a:t>
            </a:r>
            <a:r>
              <a:rPr lang="en-US" sz="800" spc="-4" dirty="0" err="1">
                <a:cs typeface="Calibri"/>
              </a:rPr>
              <a:t>il</a:t>
            </a:r>
            <a:r>
              <a:rPr lang="en-US" sz="800" dirty="0" err="1">
                <a:cs typeface="Calibri"/>
              </a:rPr>
              <a:t>u</a:t>
            </a:r>
            <a:r>
              <a:rPr lang="en-US" sz="800" spc="-4" dirty="0" err="1">
                <a:cs typeface="Calibri"/>
              </a:rPr>
              <a:t>l</a:t>
            </a:r>
            <a:r>
              <a:rPr lang="en-US" sz="800" dirty="0" err="1">
                <a:cs typeface="Calibri"/>
              </a:rPr>
              <a:t>ui</a:t>
            </a:r>
            <a:r>
              <a:rPr lang="en-US" sz="800" spc="44" dirty="0">
                <a:cs typeface="Calibri"/>
              </a:rPr>
              <a:t> </a:t>
            </a:r>
            <a:r>
              <a:rPr lang="en-US" sz="800" dirty="0" err="1">
                <a:cs typeface="Calibri"/>
              </a:rPr>
              <a:t>v</a:t>
            </a:r>
            <a:r>
              <a:rPr lang="en-US" sz="800" spc="-4" dirty="0" err="1">
                <a:cs typeface="Calibri"/>
              </a:rPr>
              <a:t>o</a:t>
            </a:r>
            <a:r>
              <a:rPr lang="en-US" sz="800" dirty="0" err="1">
                <a:cs typeface="Calibri"/>
              </a:rPr>
              <a:t>s</a:t>
            </a:r>
            <a:r>
              <a:rPr lang="en-US" sz="800" spc="-4" dirty="0" err="1">
                <a:cs typeface="Calibri"/>
              </a:rPr>
              <a:t>tr</a:t>
            </a:r>
            <a:r>
              <a:rPr lang="en-US" sz="800" dirty="0" err="1">
                <a:cs typeface="Calibri"/>
              </a:rPr>
              <a:t>u</a:t>
            </a:r>
            <a:r>
              <a:rPr lang="en-US" sz="800" dirty="0">
                <a:cs typeface="Calibri"/>
              </a:rPr>
              <a:t>.</a:t>
            </a:r>
          </a:p>
          <a:p>
            <a:pPr marL="12700" marR="14051">
              <a:lnSpc>
                <a:spcPts val="960"/>
              </a:lnSpc>
            </a:pPr>
            <a:r>
              <a:rPr lang="en-US" sz="800" dirty="0">
                <a:cs typeface="Calibri"/>
              </a:rPr>
              <a:t>1</a:t>
            </a:r>
            <a:r>
              <a:rPr lang="en-US" sz="800" spc="-9" dirty="0">
                <a:cs typeface="Calibri"/>
              </a:rPr>
              <a:t>3</a:t>
            </a:r>
            <a:r>
              <a:rPr lang="en-US" sz="800" dirty="0">
                <a:cs typeface="Calibri"/>
              </a:rPr>
              <a:t>.</a:t>
            </a:r>
            <a:r>
              <a:rPr lang="en-US" sz="800" spc="155" dirty="0">
                <a:cs typeface="Calibri"/>
              </a:rPr>
              <a:t> </a:t>
            </a:r>
            <a:r>
              <a:rPr lang="en-US" sz="800" dirty="0" err="1">
                <a:cs typeface="Calibri"/>
              </a:rPr>
              <a:t>Îna</a:t>
            </a:r>
            <a:r>
              <a:rPr lang="en-US" sz="800" spc="-4" dirty="0" err="1">
                <a:cs typeface="Calibri"/>
              </a:rPr>
              <a:t>i</a:t>
            </a:r>
            <a:r>
              <a:rPr lang="en-US" sz="800" dirty="0" err="1">
                <a:cs typeface="Calibri"/>
              </a:rPr>
              <a:t>n</a:t>
            </a:r>
            <a:r>
              <a:rPr lang="en-US" sz="800" spc="-4" dirty="0" err="1">
                <a:cs typeface="Calibri"/>
              </a:rPr>
              <a:t>te</a:t>
            </a:r>
            <a:r>
              <a:rPr lang="en-US" sz="800" dirty="0" err="1">
                <a:cs typeface="Calibri"/>
              </a:rPr>
              <a:t>a</a:t>
            </a:r>
            <a:r>
              <a:rPr lang="en-US" sz="800" spc="170" dirty="0">
                <a:cs typeface="Calibri"/>
              </a:rPr>
              <a:t> </a:t>
            </a:r>
            <a:r>
              <a:rPr lang="en-US" sz="800" spc="-4" dirty="0" err="1">
                <a:cs typeface="Calibri"/>
              </a:rPr>
              <a:t>f</a:t>
            </a:r>
            <a:r>
              <a:rPr lang="en-US" sz="800" spc="4" dirty="0" err="1">
                <a:cs typeface="Calibri"/>
              </a:rPr>
              <a:t>i</a:t>
            </a:r>
            <a:r>
              <a:rPr lang="en-US" sz="800" spc="-4" dirty="0" err="1">
                <a:cs typeface="Calibri"/>
              </a:rPr>
              <a:t>ec</a:t>
            </a:r>
            <a:r>
              <a:rPr lang="en-US" sz="800" dirty="0" err="1">
                <a:cs typeface="Calibri"/>
              </a:rPr>
              <a:t>ă</a:t>
            </a:r>
            <a:r>
              <a:rPr lang="en-US" sz="800" spc="-4" dirty="0" err="1">
                <a:cs typeface="Calibri"/>
              </a:rPr>
              <a:t>r</a:t>
            </a:r>
            <a:r>
              <a:rPr lang="en-US" sz="800" spc="4" dirty="0" err="1">
                <a:cs typeface="Calibri"/>
              </a:rPr>
              <a:t>e</a:t>
            </a:r>
            <a:r>
              <a:rPr lang="en-US" sz="800" dirty="0" err="1">
                <a:cs typeface="Calibri"/>
              </a:rPr>
              <a:t>i</a:t>
            </a:r>
            <a:r>
              <a:rPr lang="en-US" sz="800" spc="150" dirty="0">
                <a:cs typeface="Calibri"/>
              </a:rPr>
              <a:t> </a:t>
            </a:r>
            <a:r>
              <a:rPr lang="en-US" sz="800" dirty="0" err="1">
                <a:cs typeface="Calibri"/>
              </a:rPr>
              <a:t>u</a:t>
            </a:r>
            <a:r>
              <a:rPr lang="en-US" sz="800" spc="4" dirty="0" err="1">
                <a:cs typeface="Calibri"/>
              </a:rPr>
              <a:t>t</a:t>
            </a:r>
            <a:r>
              <a:rPr lang="en-US" sz="800" spc="-4" dirty="0" err="1">
                <a:cs typeface="Calibri"/>
              </a:rPr>
              <a:t>i</a:t>
            </a:r>
            <a:r>
              <a:rPr lang="en-US" sz="800" spc="4" dirty="0" err="1">
                <a:cs typeface="Calibri"/>
              </a:rPr>
              <a:t>l</a:t>
            </a:r>
            <a:r>
              <a:rPr lang="en-US" sz="800" spc="-4" dirty="0" err="1">
                <a:cs typeface="Calibri"/>
              </a:rPr>
              <a:t>iz</a:t>
            </a:r>
            <a:r>
              <a:rPr lang="en-US" sz="800" dirty="0" err="1">
                <a:cs typeface="Calibri"/>
              </a:rPr>
              <a:t>ă</a:t>
            </a:r>
            <a:r>
              <a:rPr lang="en-US" sz="800" spc="4" dirty="0" err="1">
                <a:cs typeface="Calibri"/>
              </a:rPr>
              <a:t>r</a:t>
            </a:r>
            <a:r>
              <a:rPr lang="en-US" sz="800" dirty="0" err="1">
                <a:cs typeface="Calibri"/>
              </a:rPr>
              <a:t>i</a:t>
            </a:r>
            <a:r>
              <a:rPr lang="en-US" sz="800" spc="150" dirty="0">
                <a:cs typeface="Calibri"/>
              </a:rPr>
              <a:t> </a:t>
            </a:r>
            <a:r>
              <a:rPr lang="en-US" sz="800" dirty="0">
                <a:cs typeface="Calibri"/>
              </a:rPr>
              <a:t>a</a:t>
            </a:r>
            <a:r>
              <a:rPr lang="en-US" sz="800" spc="155" dirty="0">
                <a:cs typeface="Calibri"/>
              </a:rPr>
              <a:t> </a:t>
            </a:r>
            <a:r>
              <a:rPr lang="en-US" sz="800" dirty="0" err="1">
                <a:cs typeface="Calibri"/>
              </a:rPr>
              <a:t>p</a:t>
            </a:r>
            <a:r>
              <a:rPr lang="en-US" sz="800" spc="-4" dirty="0" err="1">
                <a:cs typeface="Calibri"/>
              </a:rPr>
              <a:t>r</a:t>
            </a:r>
            <a:r>
              <a:rPr lang="en-US" sz="800" spc="4" dirty="0" err="1">
                <a:cs typeface="Calibri"/>
              </a:rPr>
              <a:t>o</a:t>
            </a:r>
            <a:r>
              <a:rPr lang="en-US" sz="800" spc="9" dirty="0" err="1">
                <a:cs typeface="Calibri"/>
              </a:rPr>
              <a:t>d</a:t>
            </a:r>
            <a:r>
              <a:rPr lang="en-US" sz="800" dirty="0" err="1">
                <a:cs typeface="Calibri"/>
              </a:rPr>
              <a:t>usu</a:t>
            </a:r>
            <a:r>
              <a:rPr lang="en-US" sz="800" spc="4" dirty="0" err="1">
                <a:cs typeface="Calibri"/>
              </a:rPr>
              <a:t>l</a:t>
            </a:r>
            <a:r>
              <a:rPr lang="en-US" sz="800" spc="9" dirty="0" err="1">
                <a:cs typeface="Calibri"/>
              </a:rPr>
              <a:t>u</a:t>
            </a:r>
            <a:r>
              <a:rPr lang="en-US" sz="800" spc="-4" dirty="0" err="1">
                <a:cs typeface="Calibri"/>
              </a:rPr>
              <a:t>i</a:t>
            </a:r>
            <a:r>
              <a:rPr lang="en-US" sz="800" dirty="0">
                <a:cs typeface="Calibri"/>
              </a:rPr>
              <a:t>,</a:t>
            </a:r>
            <a:r>
              <a:rPr lang="en-US" sz="800" spc="165" dirty="0">
                <a:cs typeface="Calibri"/>
              </a:rPr>
              <a:t> </a:t>
            </a:r>
            <a:r>
              <a:rPr lang="en-US" sz="800" dirty="0" err="1">
                <a:cs typeface="Calibri"/>
              </a:rPr>
              <a:t>v</a:t>
            </a:r>
            <a:r>
              <a:rPr lang="en-US" sz="800" spc="-4" dirty="0" err="1">
                <a:cs typeface="Calibri"/>
              </a:rPr>
              <a:t>er</a:t>
            </a:r>
            <a:r>
              <a:rPr lang="en-US" sz="800" spc="4" dirty="0" err="1">
                <a:cs typeface="Calibri"/>
              </a:rPr>
              <a:t>if</a:t>
            </a:r>
            <a:r>
              <a:rPr lang="en-US" sz="800" spc="-4" dirty="0" err="1">
                <a:cs typeface="Calibri"/>
              </a:rPr>
              <a:t>ic</a:t>
            </a:r>
            <a:r>
              <a:rPr lang="en-US" sz="800" dirty="0" err="1">
                <a:cs typeface="Calibri"/>
              </a:rPr>
              <a:t>a</a:t>
            </a:r>
            <a:r>
              <a:rPr lang="en-US" sz="800" spc="-4" dirty="0" err="1">
                <a:cs typeface="Calibri"/>
              </a:rPr>
              <a:t>ț</a:t>
            </a:r>
            <a:r>
              <a:rPr lang="en-US" sz="800" dirty="0" err="1">
                <a:cs typeface="Calibri"/>
              </a:rPr>
              <a:t>i</a:t>
            </a:r>
            <a:r>
              <a:rPr lang="en-US" sz="800" spc="165" dirty="0">
                <a:cs typeface="Calibri"/>
              </a:rPr>
              <a:t> </a:t>
            </a:r>
            <a:r>
              <a:rPr lang="en-US" sz="800" dirty="0" err="1">
                <a:cs typeface="Calibri"/>
              </a:rPr>
              <a:t>da</a:t>
            </a:r>
            <a:r>
              <a:rPr lang="en-US" sz="800" spc="-4" dirty="0" err="1">
                <a:cs typeface="Calibri"/>
              </a:rPr>
              <a:t>c</a:t>
            </a:r>
            <a:r>
              <a:rPr lang="en-US" sz="800" dirty="0" err="1">
                <a:cs typeface="Calibri"/>
              </a:rPr>
              <a:t>ă</a:t>
            </a:r>
            <a:r>
              <a:rPr lang="en-US" sz="800" spc="155" dirty="0">
                <a:cs typeface="Calibri"/>
              </a:rPr>
              <a:t> </a:t>
            </a:r>
            <a:r>
              <a:rPr lang="en-US" sz="800" spc="4" dirty="0" err="1">
                <a:cs typeface="Calibri"/>
              </a:rPr>
              <a:t>t</a:t>
            </a:r>
            <a:r>
              <a:rPr lang="en-US" sz="800" spc="-4" dirty="0" err="1">
                <a:cs typeface="Calibri"/>
              </a:rPr>
              <a:t>o</a:t>
            </a:r>
            <a:r>
              <a:rPr lang="en-US" sz="800" dirty="0" err="1">
                <a:cs typeface="Calibri"/>
              </a:rPr>
              <a:t>a</a:t>
            </a:r>
            <a:r>
              <a:rPr lang="en-US" sz="800" spc="-4" dirty="0" err="1">
                <a:cs typeface="Calibri"/>
              </a:rPr>
              <a:t>t</a:t>
            </a:r>
            <a:r>
              <a:rPr lang="en-US" sz="800" dirty="0" err="1">
                <a:cs typeface="Calibri"/>
              </a:rPr>
              <a:t>e</a:t>
            </a:r>
            <a:r>
              <a:rPr lang="en-US" sz="800" spc="150" dirty="0">
                <a:cs typeface="Calibri"/>
              </a:rPr>
              <a:t> </a:t>
            </a:r>
            <a:r>
              <a:rPr lang="en-US" sz="800" spc="9" dirty="0" err="1">
                <a:cs typeface="Calibri"/>
              </a:rPr>
              <a:t>p</a:t>
            </a:r>
            <a:r>
              <a:rPr lang="en-US" sz="800" spc="-4" dirty="0" err="1">
                <a:cs typeface="Calibri"/>
              </a:rPr>
              <a:t>ie</a:t>
            </a:r>
            <a:r>
              <a:rPr lang="en-US" sz="800" spc="9" dirty="0" err="1">
                <a:cs typeface="Calibri"/>
              </a:rPr>
              <a:t>s</a:t>
            </a:r>
            <a:r>
              <a:rPr lang="en-US" sz="800" spc="-4" dirty="0" err="1">
                <a:cs typeface="Calibri"/>
              </a:rPr>
              <a:t>e</a:t>
            </a:r>
            <a:r>
              <a:rPr lang="en-US" sz="800" spc="4" dirty="0" err="1">
                <a:cs typeface="Calibri"/>
              </a:rPr>
              <a:t>l</a:t>
            </a:r>
            <a:r>
              <a:rPr lang="en-US" sz="800" dirty="0" err="1">
                <a:cs typeface="Calibri"/>
              </a:rPr>
              <a:t>e</a:t>
            </a:r>
            <a:r>
              <a:rPr lang="en-US" sz="800" spc="155"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spc="9" dirty="0" err="1">
                <a:cs typeface="Calibri"/>
              </a:rPr>
              <a:t>u</a:t>
            </a:r>
            <a:r>
              <a:rPr lang="en-US" sz="800" dirty="0" err="1">
                <a:cs typeface="Calibri"/>
              </a:rPr>
              <a:t>i</a:t>
            </a:r>
            <a:r>
              <a:rPr lang="en-US" sz="800" dirty="0">
                <a:cs typeface="Calibri"/>
              </a:rPr>
              <a:t> </a:t>
            </a:r>
            <a:r>
              <a:rPr lang="en-US" sz="800" dirty="0" err="1">
                <a:cs typeface="Calibri"/>
              </a:rPr>
              <a:t>sunt</a:t>
            </a:r>
            <a:r>
              <a:rPr lang="en-US" sz="800" spc="-4" dirty="0">
                <a:cs typeface="Calibri"/>
              </a:rPr>
              <a:t> </a:t>
            </a:r>
            <a:r>
              <a:rPr lang="en-US" sz="800" dirty="0" err="1">
                <a:cs typeface="Calibri"/>
              </a:rPr>
              <a:t>aș</a:t>
            </a:r>
            <a:r>
              <a:rPr lang="en-US" sz="800" spc="-4" dirty="0" err="1">
                <a:cs typeface="Calibri"/>
              </a:rPr>
              <a:t>ez</a:t>
            </a:r>
            <a:r>
              <a:rPr lang="en-US" sz="800" dirty="0" err="1">
                <a:cs typeface="Calibri"/>
              </a:rPr>
              <a:t>a</a:t>
            </a:r>
            <a:r>
              <a:rPr lang="en-US" sz="800" spc="-4" dirty="0" err="1">
                <a:cs typeface="Calibri"/>
              </a:rPr>
              <a:t>t</a:t>
            </a:r>
            <a:r>
              <a:rPr lang="en-US" sz="800" dirty="0" err="1">
                <a:cs typeface="Calibri"/>
              </a:rPr>
              <a:t>e</a:t>
            </a:r>
            <a:r>
              <a:rPr lang="en-US" sz="800" spc="4" dirty="0">
                <a:cs typeface="Calibri"/>
              </a:rPr>
              <a:t> </a:t>
            </a:r>
            <a:r>
              <a:rPr lang="en-US" sz="800" spc="-4" dirty="0" err="1">
                <a:cs typeface="Calibri"/>
              </a:rPr>
              <a:t>corec</a:t>
            </a:r>
            <a:r>
              <a:rPr lang="en-US" sz="800" dirty="0" err="1">
                <a:cs typeface="Calibri"/>
              </a:rPr>
              <a:t>t</a:t>
            </a:r>
            <a:r>
              <a:rPr lang="en-US" sz="800" spc="-4" dirty="0">
                <a:cs typeface="Calibri"/>
              </a:rPr>
              <a:t> </a:t>
            </a:r>
            <a:r>
              <a:rPr lang="en-US" sz="800" dirty="0" err="1">
                <a:cs typeface="Calibri"/>
              </a:rPr>
              <a:t>și</a:t>
            </a:r>
            <a:r>
              <a:rPr lang="en-US" sz="800" spc="4" dirty="0">
                <a:cs typeface="Calibri"/>
              </a:rPr>
              <a:t> </a:t>
            </a:r>
            <a:r>
              <a:rPr lang="en-US" sz="800" dirty="0">
                <a:cs typeface="Calibri"/>
              </a:rPr>
              <a:t>b</a:t>
            </a:r>
            <a:r>
              <a:rPr lang="en-US" sz="800" spc="-4" dirty="0">
                <a:cs typeface="Calibri"/>
              </a:rPr>
              <a:t>i</a:t>
            </a:r>
            <a:r>
              <a:rPr lang="en-US" sz="800" dirty="0">
                <a:cs typeface="Calibri"/>
              </a:rPr>
              <a:t>ne</a:t>
            </a:r>
            <a:r>
              <a:rPr lang="en-US" sz="800" spc="9" dirty="0">
                <a:cs typeface="Calibri"/>
              </a:rPr>
              <a:t> </a:t>
            </a:r>
            <a:r>
              <a:rPr lang="en-US" sz="800" dirty="0" err="1">
                <a:cs typeface="Calibri"/>
              </a:rPr>
              <a:t>s</a:t>
            </a:r>
            <a:r>
              <a:rPr lang="en-US" sz="800" spc="-4" dirty="0" err="1">
                <a:cs typeface="Calibri"/>
              </a:rPr>
              <a:t>tr</a:t>
            </a:r>
            <a:r>
              <a:rPr lang="en-US" sz="800" dirty="0" err="1">
                <a:cs typeface="Calibri"/>
              </a:rPr>
              <a:t>ânse</a:t>
            </a:r>
            <a:r>
              <a:rPr lang="en-US" sz="800" spc="9" dirty="0">
                <a:cs typeface="Calibri"/>
              </a:rPr>
              <a:t> </a:t>
            </a:r>
            <a:r>
              <a:rPr lang="en-US" sz="800" dirty="0" err="1">
                <a:cs typeface="Calibri"/>
              </a:rPr>
              <a:t>și</a:t>
            </a:r>
            <a:r>
              <a:rPr lang="en-US" sz="800" spc="-4" dirty="0">
                <a:cs typeface="Calibri"/>
              </a:rPr>
              <a:t> </a:t>
            </a:r>
            <a:r>
              <a:rPr lang="en-US" sz="800" dirty="0" err="1">
                <a:cs typeface="Calibri"/>
              </a:rPr>
              <a:t>da</a:t>
            </a:r>
            <a:r>
              <a:rPr lang="en-US" sz="800" spc="-4" dirty="0" err="1">
                <a:cs typeface="Calibri"/>
              </a:rPr>
              <a:t>c</a:t>
            </a:r>
            <a:r>
              <a:rPr lang="en-US" sz="800" dirty="0" err="1">
                <a:cs typeface="Calibri"/>
              </a:rPr>
              <a:t>ă</a:t>
            </a:r>
            <a:r>
              <a:rPr lang="en-US" sz="800" spc="9" dirty="0">
                <a:cs typeface="Calibri"/>
              </a:rPr>
              <a:t> </a:t>
            </a:r>
            <a:r>
              <a:rPr lang="en-US" sz="800" dirty="0">
                <a:cs typeface="Calibri"/>
              </a:rPr>
              <a:t>nu</a:t>
            </a:r>
            <a:r>
              <a:rPr lang="en-US" sz="800" spc="-4" dirty="0">
                <a:cs typeface="Calibri"/>
              </a:rPr>
              <a:t> </a:t>
            </a:r>
            <a:r>
              <a:rPr lang="en-US" sz="800" spc="-4" dirty="0" err="1">
                <a:cs typeface="Calibri"/>
              </a:rPr>
              <a:t>li</a:t>
            </a:r>
            <a:r>
              <a:rPr lang="en-US" sz="800" dirty="0" err="1">
                <a:cs typeface="Calibri"/>
              </a:rPr>
              <a:t>ps</a:t>
            </a:r>
            <a:r>
              <a:rPr lang="en-US" sz="800" spc="-4" dirty="0" err="1">
                <a:cs typeface="Calibri"/>
              </a:rPr>
              <a:t>e</a:t>
            </a:r>
            <a:r>
              <a:rPr lang="en-US" sz="800" dirty="0" err="1">
                <a:cs typeface="Calibri"/>
              </a:rPr>
              <a:t>sc</a:t>
            </a:r>
            <a:r>
              <a:rPr lang="en-US" sz="800" spc="19" dirty="0">
                <a:cs typeface="Calibri"/>
              </a:rPr>
              <a:t> </a:t>
            </a:r>
            <a:r>
              <a:rPr lang="en-US" sz="800" dirty="0" err="1">
                <a:cs typeface="Calibri"/>
              </a:rPr>
              <a:t>un</a:t>
            </a:r>
            <a:r>
              <a:rPr lang="en-US" sz="800" spc="-4" dirty="0" err="1">
                <a:cs typeface="Calibri"/>
              </a:rPr>
              <a:t>el</a:t>
            </a:r>
            <a:r>
              <a:rPr lang="en-US" sz="800" dirty="0" err="1">
                <a:cs typeface="Calibri"/>
              </a:rPr>
              <a:t>e</a:t>
            </a:r>
            <a:r>
              <a:rPr lang="en-US" sz="800" spc="19" dirty="0">
                <a:cs typeface="Calibri"/>
              </a:rPr>
              <a:t> </a:t>
            </a:r>
            <a:r>
              <a:rPr lang="en-US" sz="800" dirty="0" err="1">
                <a:cs typeface="Calibri"/>
              </a:rPr>
              <a:t>p</a:t>
            </a:r>
            <a:r>
              <a:rPr lang="en-US" sz="800" spc="-4" dirty="0" err="1">
                <a:cs typeface="Calibri"/>
              </a:rPr>
              <a:t>ie</a:t>
            </a:r>
            <a:r>
              <a:rPr lang="en-US" sz="800" dirty="0" err="1">
                <a:cs typeface="Calibri"/>
              </a:rPr>
              <a:t>s</a:t>
            </a:r>
            <a:r>
              <a:rPr lang="en-US" sz="800" spc="-4" dirty="0" err="1">
                <a:cs typeface="Calibri"/>
              </a:rPr>
              <a:t>e</a:t>
            </a:r>
            <a:r>
              <a:rPr lang="en-US" sz="800" dirty="0">
                <a:cs typeface="Calibri"/>
              </a:rPr>
              <a:t>.</a:t>
            </a:r>
          </a:p>
          <a:p>
            <a:pPr marL="12700" marR="14051">
              <a:lnSpc>
                <a:spcPts val="960"/>
              </a:lnSpc>
            </a:pPr>
            <a:r>
              <a:rPr lang="en-US" sz="800" dirty="0">
                <a:cs typeface="Calibri"/>
              </a:rPr>
              <a:t>14.</a:t>
            </a:r>
            <a:r>
              <a:rPr lang="en-US" sz="800" spc="-25" dirty="0">
                <a:cs typeface="Calibri"/>
              </a:rPr>
              <a:t> </a:t>
            </a:r>
            <a:r>
              <a:rPr lang="en-US" sz="800" dirty="0" err="1">
                <a:cs typeface="Calibri"/>
              </a:rPr>
              <a:t>Îna</a:t>
            </a:r>
            <a:r>
              <a:rPr lang="en-US" sz="800" spc="-4" dirty="0" err="1">
                <a:cs typeface="Calibri"/>
              </a:rPr>
              <a:t>i</a:t>
            </a:r>
            <a:r>
              <a:rPr lang="en-US" sz="800" dirty="0" err="1">
                <a:cs typeface="Calibri"/>
              </a:rPr>
              <a:t>n</a:t>
            </a:r>
            <a:r>
              <a:rPr lang="en-US" sz="800" spc="-4" dirty="0" err="1">
                <a:cs typeface="Calibri"/>
              </a:rPr>
              <a:t>te</a:t>
            </a:r>
            <a:r>
              <a:rPr lang="en-US" sz="800" dirty="0" err="1">
                <a:cs typeface="Calibri"/>
              </a:rPr>
              <a:t>a</a:t>
            </a:r>
            <a:r>
              <a:rPr lang="en-US" sz="800" spc="9" dirty="0">
                <a:cs typeface="Calibri"/>
              </a:rPr>
              <a:t> </a:t>
            </a:r>
            <a:r>
              <a:rPr lang="en-US" sz="800" spc="-4" dirty="0" err="1">
                <a:cs typeface="Calibri"/>
              </a:rPr>
              <a:t>fiec</a:t>
            </a:r>
            <a:r>
              <a:rPr lang="en-US" sz="800" dirty="0" err="1">
                <a:cs typeface="Calibri"/>
              </a:rPr>
              <a:t>ă</a:t>
            </a:r>
            <a:r>
              <a:rPr lang="en-US" sz="800" spc="-4" dirty="0" err="1">
                <a:cs typeface="Calibri"/>
              </a:rPr>
              <a:t>re</a:t>
            </a:r>
            <a:r>
              <a:rPr lang="en-US" sz="800" dirty="0" err="1">
                <a:cs typeface="Calibri"/>
              </a:rPr>
              <a:t>i</a:t>
            </a:r>
            <a:r>
              <a:rPr lang="en-US" sz="800" spc="29" dirty="0">
                <a:cs typeface="Calibri"/>
              </a:rPr>
              <a:t> </a:t>
            </a:r>
            <a:r>
              <a:rPr lang="en-US" sz="800" dirty="0" err="1">
                <a:cs typeface="Calibri"/>
              </a:rPr>
              <a:t>u</a:t>
            </a:r>
            <a:r>
              <a:rPr lang="en-US" sz="800" spc="-4" dirty="0" err="1">
                <a:cs typeface="Calibri"/>
              </a:rPr>
              <a:t>tiliz</a:t>
            </a:r>
            <a:r>
              <a:rPr lang="en-US" sz="800" dirty="0" err="1">
                <a:cs typeface="Calibri"/>
              </a:rPr>
              <a:t>ă</a:t>
            </a:r>
            <a:r>
              <a:rPr lang="en-US" sz="800" spc="-4" dirty="0" err="1">
                <a:cs typeface="Calibri"/>
              </a:rPr>
              <a:t>r</a:t>
            </a:r>
            <a:r>
              <a:rPr lang="en-US" sz="800" dirty="0" err="1">
                <a:cs typeface="Calibri"/>
              </a:rPr>
              <a:t>i</a:t>
            </a:r>
            <a:r>
              <a:rPr lang="en-US" sz="800" spc="29" dirty="0">
                <a:cs typeface="Calibri"/>
              </a:rPr>
              <a:t> </a:t>
            </a:r>
            <a:r>
              <a:rPr lang="en-US" sz="800" dirty="0" err="1">
                <a:cs typeface="Calibri"/>
              </a:rPr>
              <a:t>v</a:t>
            </a:r>
            <a:r>
              <a:rPr lang="en-US" sz="800" spc="-4" dirty="0" err="1">
                <a:cs typeface="Calibri"/>
              </a:rPr>
              <a:t>erific</a:t>
            </a:r>
            <a:r>
              <a:rPr lang="en-US" sz="800" dirty="0" err="1">
                <a:cs typeface="Calibri"/>
              </a:rPr>
              <a:t>a</a:t>
            </a:r>
            <a:r>
              <a:rPr lang="en-US" sz="800" spc="-4" dirty="0" err="1">
                <a:cs typeface="Calibri"/>
              </a:rPr>
              <a:t>ț</a:t>
            </a:r>
            <a:r>
              <a:rPr lang="en-US" sz="800" dirty="0" err="1">
                <a:cs typeface="Calibri"/>
              </a:rPr>
              <a:t>i</a:t>
            </a:r>
            <a:r>
              <a:rPr lang="en-US" sz="800" spc="29"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9" dirty="0">
                <a:cs typeface="Calibri"/>
              </a:rPr>
              <a:t> </a:t>
            </a:r>
            <a:r>
              <a:rPr lang="en-US" sz="800" spc="-4" dirty="0" err="1">
                <a:cs typeface="Calibri"/>
              </a:rPr>
              <a:t>e</a:t>
            </a:r>
            <a:r>
              <a:rPr lang="en-US" sz="800" dirty="0" err="1">
                <a:cs typeface="Calibri"/>
              </a:rPr>
              <a:t>x</a:t>
            </a:r>
            <a:r>
              <a:rPr lang="en-US" sz="800" spc="-4" dirty="0" err="1">
                <a:cs typeface="Calibri"/>
              </a:rPr>
              <a:t>i</a:t>
            </a:r>
            <a:r>
              <a:rPr lang="en-US" sz="800" dirty="0" err="1">
                <a:cs typeface="Calibri"/>
              </a:rPr>
              <a:t>s</a:t>
            </a:r>
            <a:r>
              <a:rPr lang="en-US" sz="800" spc="-4" dirty="0" err="1">
                <a:cs typeface="Calibri"/>
              </a:rPr>
              <a:t>te</a:t>
            </a:r>
            <a:r>
              <a:rPr lang="en-US" sz="800" dirty="0" err="1">
                <a:cs typeface="Calibri"/>
              </a:rPr>
              <a:t>n</a:t>
            </a:r>
            <a:r>
              <a:rPr lang="en-US" sz="800" spc="-4" dirty="0" err="1">
                <a:cs typeface="Calibri"/>
              </a:rPr>
              <a:t>ț</a:t>
            </a:r>
            <a:r>
              <a:rPr lang="en-US" sz="800" dirty="0" err="1">
                <a:cs typeface="Calibri"/>
              </a:rPr>
              <a:t>a</a:t>
            </a:r>
            <a:r>
              <a:rPr lang="en-US" sz="800" spc="9" dirty="0">
                <a:cs typeface="Calibri"/>
              </a:rPr>
              <a:t> </a:t>
            </a:r>
            <a:r>
              <a:rPr lang="en-US" sz="800" dirty="0" err="1">
                <a:cs typeface="Calibri"/>
              </a:rPr>
              <a:t>un</a:t>
            </a:r>
            <a:r>
              <a:rPr lang="en-US" sz="800" spc="-4" dirty="0" err="1">
                <a:cs typeface="Calibri"/>
              </a:rPr>
              <a:t>o</a:t>
            </a:r>
            <a:r>
              <a:rPr lang="en-US" sz="800" dirty="0" err="1">
                <a:cs typeface="Calibri"/>
              </a:rPr>
              <a:t>r</a:t>
            </a:r>
            <a:r>
              <a:rPr lang="en-US" sz="800" spc="9" dirty="0">
                <a:cs typeface="Calibri"/>
              </a:rPr>
              <a:t> </a:t>
            </a:r>
            <a:r>
              <a:rPr lang="en-US" sz="800" dirty="0" err="1">
                <a:cs typeface="Calibri"/>
              </a:rPr>
              <a:t>p</a:t>
            </a:r>
            <a:r>
              <a:rPr lang="en-US" sz="800" spc="-4" dirty="0" err="1">
                <a:cs typeface="Calibri"/>
              </a:rPr>
              <a:t>ie</a:t>
            </a:r>
            <a:r>
              <a:rPr lang="en-US" sz="800" dirty="0" err="1">
                <a:cs typeface="Calibri"/>
              </a:rPr>
              <a:t>se</a:t>
            </a:r>
            <a:r>
              <a:rPr lang="en-US" sz="800" spc="9" dirty="0">
                <a:cs typeface="Calibri"/>
              </a:rPr>
              <a:t> </a:t>
            </a:r>
            <a:r>
              <a:rPr lang="en-US" sz="800" dirty="0" err="1">
                <a:cs typeface="Calibri"/>
              </a:rPr>
              <a:t>d</a:t>
            </a:r>
            <a:r>
              <a:rPr lang="en-US" sz="800" spc="-4" dirty="0" err="1">
                <a:cs typeface="Calibri"/>
              </a:rPr>
              <a:t>efect</a:t>
            </a:r>
            <a:r>
              <a:rPr lang="en-US" sz="800" dirty="0" err="1">
                <a:cs typeface="Calibri"/>
              </a:rPr>
              <a:t>a</a:t>
            </a:r>
            <a:r>
              <a:rPr lang="en-US" sz="800" spc="-4" dirty="0" err="1">
                <a:cs typeface="Calibri"/>
              </a:rPr>
              <a:t>te</a:t>
            </a:r>
            <a:r>
              <a:rPr lang="en-US" sz="800" dirty="0">
                <a:cs typeface="Calibri"/>
              </a:rPr>
              <a:t>,</a:t>
            </a:r>
            <a:r>
              <a:rPr lang="en-US" sz="800" spc="29" dirty="0">
                <a:cs typeface="Calibri"/>
              </a:rPr>
              <a:t> </a:t>
            </a:r>
            <a:r>
              <a:rPr lang="en-US" sz="800" spc="-4" dirty="0" err="1">
                <a:cs typeface="Calibri"/>
              </a:rPr>
              <a:t>r</a:t>
            </a:r>
            <a:r>
              <a:rPr lang="en-US" sz="800" dirty="0" err="1">
                <a:cs typeface="Calibri"/>
              </a:rPr>
              <a:t>up</a:t>
            </a:r>
            <a:r>
              <a:rPr lang="en-US" sz="800" spc="-4" dirty="0" err="1">
                <a:cs typeface="Calibri"/>
              </a:rPr>
              <a:t>t</a:t>
            </a:r>
            <a:r>
              <a:rPr lang="en-US" sz="800" dirty="0" err="1">
                <a:cs typeface="Calibri"/>
              </a:rPr>
              <a:t>e</a:t>
            </a:r>
            <a:r>
              <a:rPr lang="en-US" sz="800" spc="9" dirty="0">
                <a:cs typeface="Calibri"/>
              </a:rPr>
              <a:t> </a:t>
            </a:r>
            <a:r>
              <a:rPr lang="en-US" sz="800" dirty="0" err="1">
                <a:cs typeface="Calibri"/>
              </a:rPr>
              <a:t>sau</a:t>
            </a:r>
            <a:endParaRPr lang="en-US" sz="800" dirty="0">
              <a:cs typeface="Calibri"/>
            </a:endParaRPr>
          </a:p>
          <a:p>
            <a:pPr marL="12700" marR="14051">
              <a:lnSpc>
                <a:spcPts val="960"/>
              </a:lnSpc>
            </a:pPr>
            <a:r>
              <a:rPr lang="en-US" sz="800" spc="-4" dirty="0" err="1">
                <a:cs typeface="Calibri"/>
              </a:rPr>
              <a:t>l</a:t>
            </a:r>
            <a:r>
              <a:rPr lang="en-US" sz="800" spc="4" dirty="0" err="1">
                <a:cs typeface="Calibri"/>
              </a:rPr>
              <a:t>i</a:t>
            </a:r>
            <a:r>
              <a:rPr lang="en-US" sz="800" dirty="0" err="1">
                <a:cs typeface="Calibri"/>
              </a:rPr>
              <a:t>psă</a:t>
            </a:r>
            <a:r>
              <a:rPr lang="en-US" sz="800" dirty="0">
                <a:cs typeface="Calibri"/>
              </a:rPr>
              <a:t>.  </a:t>
            </a:r>
            <a:r>
              <a:rPr lang="en-US" sz="800" spc="155" dirty="0">
                <a:cs typeface="Calibri"/>
              </a:rPr>
              <a:t> </a:t>
            </a:r>
            <a:r>
              <a:rPr lang="en-US" sz="800" dirty="0">
                <a:cs typeface="Calibri"/>
              </a:rPr>
              <a:t>La  </a:t>
            </a:r>
            <a:r>
              <a:rPr lang="en-US" sz="800" spc="150" dirty="0">
                <a:cs typeface="Calibri"/>
              </a:rPr>
              <a:t> </a:t>
            </a:r>
            <a:r>
              <a:rPr lang="en-US" sz="800" spc="4" dirty="0" err="1">
                <a:cs typeface="Calibri"/>
              </a:rPr>
              <a:t>c</a:t>
            </a:r>
            <a:r>
              <a:rPr lang="en-US" sz="800" spc="-4" dirty="0" err="1">
                <a:cs typeface="Calibri"/>
              </a:rPr>
              <a:t>o</a:t>
            </a:r>
            <a:r>
              <a:rPr lang="en-US" sz="800" dirty="0" err="1">
                <a:cs typeface="Calibri"/>
              </a:rPr>
              <a:t>ns</a:t>
            </a:r>
            <a:r>
              <a:rPr lang="en-US" sz="800" spc="-4" dirty="0" err="1">
                <a:cs typeface="Calibri"/>
              </a:rPr>
              <a:t>t</a:t>
            </a:r>
            <a:r>
              <a:rPr lang="en-US" sz="800" dirty="0" err="1">
                <a:cs typeface="Calibri"/>
              </a:rPr>
              <a:t>a</a:t>
            </a:r>
            <a:r>
              <a:rPr lang="en-US" sz="800" spc="-4" dirty="0" err="1">
                <a:cs typeface="Calibri"/>
              </a:rPr>
              <a:t>t</a:t>
            </a:r>
            <a:r>
              <a:rPr lang="en-US" sz="800" dirty="0" err="1">
                <a:cs typeface="Calibri"/>
              </a:rPr>
              <a:t>a</a:t>
            </a:r>
            <a:r>
              <a:rPr lang="en-US" sz="800" spc="4" dirty="0" err="1">
                <a:cs typeface="Calibri"/>
              </a:rPr>
              <a:t>r</a:t>
            </a:r>
            <a:r>
              <a:rPr lang="en-US" sz="800" spc="-4" dirty="0" err="1">
                <a:cs typeface="Calibri"/>
              </a:rPr>
              <a:t>e</a:t>
            </a:r>
            <a:r>
              <a:rPr lang="en-US" sz="800" dirty="0" err="1">
                <a:cs typeface="Calibri"/>
              </a:rPr>
              <a:t>a</a:t>
            </a:r>
            <a:r>
              <a:rPr lang="en-US" sz="800" dirty="0">
                <a:cs typeface="Calibri"/>
              </a:rPr>
              <a:t>  </a:t>
            </a:r>
            <a:r>
              <a:rPr lang="en-US" sz="800" spc="155" dirty="0">
                <a:cs typeface="Calibri"/>
              </a:rPr>
              <a:t> </a:t>
            </a:r>
            <a:r>
              <a:rPr lang="en-US" sz="800" spc="9" dirty="0" err="1">
                <a:cs typeface="Calibri"/>
              </a:rPr>
              <a:t>u</a:t>
            </a:r>
            <a:r>
              <a:rPr lang="en-US" sz="800" dirty="0" err="1">
                <a:cs typeface="Calibri"/>
              </a:rPr>
              <a:t>n</a:t>
            </a:r>
            <a:r>
              <a:rPr lang="en-US" sz="800" spc="-4" dirty="0" err="1">
                <a:cs typeface="Calibri"/>
              </a:rPr>
              <a:t>o</a:t>
            </a:r>
            <a:r>
              <a:rPr lang="en-US" sz="800" dirty="0" err="1">
                <a:cs typeface="Calibri"/>
              </a:rPr>
              <a:t>r</a:t>
            </a:r>
            <a:r>
              <a:rPr lang="en-US" sz="800" dirty="0">
                <a:cs typeface="Calibri"/>
              </a:rPr>
              <a:t>  </a:t>
            </a:r>
            <a:r>
              <a:rPr lang="en-US" sz="800" spc="160" dirty="0">
                <a:cs typeface="Calibri"/>
              </a:rPr>
              <a:t> </a:t>
            </a:r>
            <a:r>
              <a:rPr lang="en-US" sz="800" dirty="0" err="1">
                <a:cs typeface="Calibri"/>
              </a:rPr>
              <a:t>as</a:t>
            </a:r>
            <a:r>
              <a:rPr lang="en-US" sz="800" spc="4" dirty="0" err="1">
                <a:cs typeface="Calibri"/>
              </a:rPr>
              <a:t>em</a:t>
            </a:r>
            <a:r>
              <a:rPr lang="en-US" sz="800" spc="-4" dirty="0" err="1">
                <a:cs typeface="Calibri"/>
              </a:rPr>
              <a:t>e</a:t>
            </a:r>
            <a:r>
              <a:rPr lang="en-US" sz="800" dirty="0" err="1">
                <a:cs typeface="Calibri"/>
              </a:rPr>
              <a:t>n</a:t>
            </a:r>
            <a:r>
              <a:rPr lang="en-US" sz="800" spc="-4" dirty="0" err="1">
                <a:cs typeface="Calibri"/>
              </a:rPr>
              <a:t>e</a:t>
            </a:r>
            <a:r>
              <a:rPr lang="en-US" sz="800" dirty="0" err="1">
                <a:cs typeface="Calibri"/>
              </a:rPr>
              <a:t>a</a:t>
            </a:r>
            <a:r>
              <a:rPr lang="en-US" sz="800" dirty="0">
                <a:cs typeface="Calibri"/>
              </a:rPr>
              <a:t>  </a:t>
            </a:r>
            <a:r>
              <a:rPr lang="en-US" sz="800" spc="155" dirty="0">
                <a:cs typeface="Calibri"/>
              </a:rPr>
              <a:t> </a:t>
            </a:r>
            <a:r>
              <a:rPr lang="en-US" sz="800" dirty="0" err="1">
                <a:cs typeface="Calibri"/>
              </a:rPr>
              <a:t>d</a:t>
            </a:r>
            <a:r>
              <a:rPr lang="en-US" sz="800" spc="4" dirty="0" err="1">
                <a:cs typeface="Calibri"/>
              </a:rPr>
              <a:t>e</a:t>
            </a:r>
            <a:r>
              <a:rPr lang="en-US" sz="800" spc="-4" dirty="0" err="1">
                <a:cs typeface="Calibri"/>
              </a:rPr>
              <a:t>f</a:t>
            </a:r>
            <a:r>
              <a:rPr lang="en-US" sz="800" spc="4" dirty="0" err="1">
                <a:cs typeface="Calibri"/>
              </a:rPr>
              <a:t>e</a:t>
            </a:r>
            <a:r>
              <a:rPr lang="en-US" sz="800" spc="-4" dirty="0" err="1">
                <a:cs typeface="Calibri"/>
              </a:rPr>
              <a:t>cți</a:t>
            </a:r>
            <a:r>
              <a:rPr lang="en-US" sz="800" spc="9" dirty="0" err="1">
                <a:cs typeface="Calibri"/>
              </a:rPr>
              <a:t>un</a:t>
            </a:r>
            <a:r>
              <a:rPr lang="en-US" sz="800" spc="-4" dirty="0" err="1">
                <a:cs typeface="Calibri"/>
              </a:rPr>
              <a:t>i</a:t>
            </a:r>
            <a:r>
              <a:rPr lang="en-US" sz="800" dirty="0">
                <a:cs typeface="Calibri"/>
              </a:rPr>
              <a:t>,  </a:t>
            </a:r>
            <a:r>
              <a:rPr lang="en-US" sz="800" spc="160" dirty="0">
                <a:cs typeface="Calibri"/>
              </a:rPr>
              <a:t> </a:t>
            </a:r>
            <a:r>
              <a:rPr lang="en-US" sz="800" dirty="0" err="1">
                <a:cs typeface="Calibri"/>
              </a:rPr>
              <a:t>vă</a:t>
            </a:r>
            <a:r>
              <a:rPr lang="en-US" sz="800" dirty="0">
                <a:cs typeface="Calibri"/>
              </a:rPr>
              <a:t>  </a:t>
            </a:r>
            <a:r>
              <a:rPr lang="en-US" sz="800" spc="150" dirty="0">
                <a:cs typeface="Calibri"/>
              </a:rPr>
              <a:t> </a:t>
            </a:r>
            <a:r>
              <a:rPr lang="en-US" sz="800" spc="-4" dirty="0" err="1">
                <a:cs typeface="Calibri"/>
              </a:rPr>
              <a:t>r</a:t>
            </a:r>
            <a:r>
              <a:rPr lang="en-US" sz="800" dirty="0" err="1">
                <a:cs typeface="Calibri"/>
              </a:rPr>
              <a:t>u</a:t>
            </a:r>
            <a:r>
              <a:rPr lang="en-US" sz="800" spc="4" dirty="0" err="1">
                <a:cs typeface="Calibri"/>
              </a:rPr>
              <a:t>g</a:t>
            </a:r>
            <a:r>
              <a:rPr lang="en-US" sz="800" dirty="0" err="1">
                <a:cs typeface="Calibri"/>
              </a:rPr>
              <a:t>ăm</a:t>
            </a:r>
            <a:r>
              <a:rPr lang="en-US" sz="800" dirty="0">
                <a:cs typeface="Calibri"/>
              </a:rPr>
              <a:t>  </a:t>
            </a:r>
            <a:r>
              <a:rPr lang="en-US" sz="800" spc="160" dirty="0">
                <a:cs typeface="Calibri"/>
              </a:rPr>
              <a:t> </a:t>
            </a:r>
            <a:r>
              <a:rPr lang="en-US" sz="800" dirty="0">
                <a:cs typeface="Calibri"/>
              </a:rPr>
              <a:t>a  </a:t>
            </a:r>
            <a:r>
              <a:rPr lang="en-US" sz="800" spc="150" dirty="0">
                <a:cs typeface="Calibri"/>
              </a:rPr>
              <a:t> </a:t>
            </a:r>
            <a:r>
              <a:rPr lang="en-US" sz="800" spc="-4" dirty="0" err="1">
                <a:cs typeface="Calibri"/>
              </a:rPr>
              <a:t>î</a:t>
            </a:r>
            <a:r>
              <a:rPr lang="en-US" sz="800" dirty="0" err="1">
                <a:cs typeface="Calibri"/>
              </a:rPr>
              <a:t>n</a:t>
            </a:r>
            <a:r>
              <a:rPr lang="en-US" sz="800" spc="-4" dirty="0" err="1">
                <a:cs typeface="Calibri"/>
              </a:rPr>
              <a:t>ce</a:t>
            </a:r>
            <a:r>
              <a:rPr lang="en-US" sz="800" spc="4" dirty="0" err="1">
                <a:cs typeface="Calibri"/>
              </a:rPr>
              <a:t>t</a:t>
            </a:r>
            <a:r>
              <a:rPr lang="en-US" sz="800" dirty="0" err="1">
                <a:cs typeface="Calibri"/>
              </a:rPr>
              <a:t>a</a:t>
            </a:r>
            <a:r>
              <a:rPr lang="en-US" sz="800" dirty="0">
                <a:cs typeface="Calibri"/>
              </a:rPr>
              <a:t>  </a:t>
            </a:r>
            <a:r>
              <a:rPr lang="en-US" sz="800" spc="155" dirty="0">
                <a:cs typeface="Calibri"/>
              </a:rPr>
              <a:t> </a:t>
            </a:r>
            <a:r>
              <a:rPr lang="en-US" sz="800" spc="4" dirty="0" err="1">
                <a:cs typeface="Calibri"/>
              </a:rPr>
              <a:t>fo</a:t>
            </a:r>
            <a:r>
              <a:rPr lang="en-US" sz="800" spc="-4" dirty="0" err="1">
                <a:cs typeface="Calibri"/>
              </a:rPr>
              <a:t>lo</a:t>
            </a:r>
            <a:r>
              <a:rPr lang="en-US" sz="800" spc="9" dirty="0" err="1">
                <a:cs typeface="Calibri"/>
              </a:rPr>
              <a:t>s</a:t>
            </a:r>
            <a:r>
              <a:rPr lang="en-US" sz="800" spc="-4" dirty="0" err="1">
                <a:cs typeface="Calibri"/>
              </a:rPr>
              <a:t>ire</a:t>
            </a:r>
            <a:r>
              <a:rPr lang="en-US" sz="800" dirty="0" err="1">
                <a:cs typeface="Calibri"/>
              </a:rPr>
              <a:t>a</a:t>
            </a:r>
            <a:r>
              <a:rPr lang="en-US" sz="800"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dirty="0" err="1">
                <a:cs typeface="Calibri"/>
              </a:rPr>
              <a:t>ui</a:t>
            </a:r>
            <a:r>
              <a:rPr lang="en-US" sz="800" spc="9" dirty="0">
                <a:cs typeface="Calibri"/>
              </a:rPr>
              <a:t> </a:t>
            </a:r>
            <a:r>
              <a:rPr lang="en-US" sz="800" dirty="0" err="1">
                <a:cs typeface="Calibri"/>
              </a:rPr>
              <a:t>până</a:t>
            </a:r>
            <a:r>
              <a:rPr lang="en-US" sz="800" spc="9" dirty="0">
                <a:cs typeface="Calibri"/>
              </a:rPr>
              <a:t> </a:t>
            </a:r>
            <a:r>
              <a:rPr lang="en-US" sz="800" spc="-4" dirty="0">
                <a:cs typeface="Calibri"/>
              </a:rPr>
              <a:t>l</a:t>
            </a:r>
            <a:r>
              <a:rPr lang="en-US" sz="800" dirty="0">
                <a:cs typeface="Calibri"/>
              </a:rPr>
              <a:t>a</a:t>
            </a:r>
            <a:r>
              <a:rPr lang="en-US" sz="800" spc="9" dirty="0">
                <a:cs typeface="Calibri"/>
              </a:rPr>
              <a:t> </a:t>
            </a:r>
            <a:r>
              <a:rPr lang="en-US" sz="800" spc="-4" dirty="0" err="1">
                <a:cs typeface="Calibri"/>
              </a:rPr>
              <a:t>î</a:t>
            </a:r>
            <a:r>
              <a:rPr lang="en-US" sz="800" dirty="0" err="1">
                <a:cs typeface="Calibri"/>
              </a:rPr>
              <a:t>nd</a:t>
            </a:r>
            <a:r>
              <a:rPr lang="en-US" sz="800" spc="-4" dirty="0" err="1">
                <a:cs typeface="Calibri"/>
              </a:rPr>
              <a:t>e</a:t>
            </a:r>
            <a:r>
              <a:rPr lang="en-US" sz="800" dirty="0" err="1">
                <a:cs typeface="Calibri"/>
              </a:rPr>
              <a:t>pă</a:t>
            </a:r>
            <a:r>
              <a:rPr lang="en-US" sz="800" spc="-4" dirty="0" err="1">
                <a:cs typeface="Calibri"/>
              </a:rPr>
              <a:t>rt</a:t>
            </a:r>
            <a:r>
              <a:rPr lang="en-US" sz="800" dirty="0" err="1">
                <a:cs typeface="Calibri"/>
              </a:rPr>
              <a:t>a</a:t>
            </a:r>
            <a:r>
              <a:rPr lang="en-US" sz="800" spc="-4" dirty="0" err="1">
                <a:cs typeface="Calibri"/>
              </a:rPr>
              <a:t>re</a:t>
            </a:r>
            <a:r>
              <a:rPr lang="en-US" sz="800" dirty="0" err="1">
                <a:cs typeface="Calibri"/>
              </a:rPr>
              <a:t>a</a:t>
            </a:r>
            <a:r>
              <a:rPr lang="en-US" sz="800" spc="34" dirty="0">
                <a:cs typeface="Calibri"/>
              </a:rPr>
              <a:t> </a:t>
            </a:r>
            <a:r>
              <a:rPr lang="en-US" sz="800" dirty="0" err="1">
                <a:cs typeface="Calibri"/>
              </a:rPr>
              <a:t>d</a:t>
            </a:r>
            <a:r>
              <a:rPr lang="en-US" sz="800" spc="-4" dirty="0" err="1">
                <a:cs typeface="Calibri"/>
              </a:rPr>
              <a:t>efecți</a:t>
            </a:r>
            <a:r>
              <a:rPr lang="en-US" sz="800" dirty="0" err="1">
                <a:cs typeface="Calibri"/>
              </a:rPr>
              <a:t>un</a:t>
            </a:r>
            <a:r>
              <a:rPr lang="en-US" sz="800" spc="-4" dirty="0" err="1">
                <a:cs typeface="Calibri"/>
              </a:rPr>
              <a:t>i</a:t>
            </a:r>
            <a:r>
              <a:rPr lang="en-US" sz="800" dirty="0" err="1">
                <a:cs typeface="Calibri"/>
              </a:rPr>
              <a:t>i</a:t>
            </a:r>
            <a:r>
              <a:rPr lang="en-US" sz="800" spc="44" dirty="0">
                <a:cs typeface="Calibri"/>
              </a:rPr>
              <a:t> </a:t>
            </a:r>
            <a:r>
              <a:rPr lang="en-US" sz="800" dirty="0" err="1">
                <a:cs typeface="Calibri"/>
              </a:rPr>
              <a:t>și</a:t>
            </a:r>
            <a:r>
              <a:rPr lang="en-US" sz="800" spc="-4" dirty="0">
                <a:cs typeface="Calibri"/>
              </a:rPr>
              <a:t> </a:t>
            </a:r>
            <a:r>
              <a:rPr lang="en-US" sz="800" spc="-4" dirty="0" err="1">
                <a:cs typeface="Calibri"/>
              </a:rPr>
              <a:t>î</a:t>
            </a:r>
            <a:r>
              <a:rPr lang="en-US" sz="800" dirty="0" err="1">
                <a:cs typeface="Calibri"/>
              </a:rPr>
              <a:t>n</a:t>
            </a:r>
            <a:r>
              <a:rPr lang="en-US" sz="800" spc="-4" dirty="0" err="1">
                <a:cs typeface="Calibri"/>
              </a:rPr>
              <a:t>loc</a:t>
            </a:r>
            <a:r>
              <a:rPr lang="en-US" sz="800" dirty="0" err="1">
                <a:cs typeface="Calibri"/>
              </a:rPr>
              <a:t>u</a:t>
            </a:r>
            <a:r>
              <a:rPr lang="en-US" sz="800" spc="-4" dirty="0" err="1">
                <a:cs typeface="Calibri"/>
              </a:rPr>
              <a:t>ire</a:t>
            </a:r>
            <a:r>
              <a:rPr lang="en-US" sz="800" dirty="0" err="1">
                <a:cs typeface="Calibri"/>
              </a:rPr>
              <a:t>a</a:t>
            </a:r>
            <a:r>
              <a:rPr lang="en-US" sz="800" spc="44" dirty="0">
                <a:cs typeface="Calibri"/>
              </a:rPr>
              <a:t> </a:t>
            </a:r>
            <a:r>
              <a:rPr lang="en-US" sz="800" dirty="0" err="1">
                <a:cs typeface="Calibri"/>
              </a:rPr>
              <a:t>p</a:t>
            </a:r>
            <a:r>
              <a:rPr lang="en-US" sz="800" spc="-4" dirty="0" err="1">
                <a:cs typeface="Calibri"/>
              </a:rPr>
              <a:t>ie</a:t>
            </a:r>
            <a:r>
              <a:rPr lang="en-US" sz="800" dirty="0" err="1">
                <a:cs typeface="Calibri"/>
              </a:rPr>
              <a:t>s</a:t>
            </a:r>
            <a:r>
              <a:rPr lang="en-US" sz="800" spc="-4" dirty="0" err="1">
                <a:cs typeface="Calibri"/>
              </a:rPr>
              <a:t>elo</a:t>
            </a:r>
            <a:r>
              <a:rPr lang="en-US" sz="800" dirty="0" err="1">
                <a:cs typeface="Calibri"/>
              </a:rPr>
              <a:t>r</a:t>
            </a:r>
            <a:r>
              <a:rPr lang="en-US" sz="800" spc="19" dirty="0">
                <a:cs typeface="Calibri"/>
              </a:rPr>
              <a:t> </a:t>
            </a:r>
            <a:r>
              <a:rPr lang="en-US" sz="800" spc="-4" dirty="0" err="1">
                <a:cs typeface="Calibri"/>
              </a:rPr>
              <a:t>r</a:t>
            </a:r>
            <a:r>
              <a:rPr lang="en-US" sz="800" dirty="0" err="1">
                <a:cs typeface="Calibri"/>
              </a:rPr>
              <a:t>up</a:t>
            </a:r>
            <a:r>
              <a:rPr lang="en-US" sz="800" spc="-4" dirty="0" err="1">
                <a:cs typeface="Calibri"/>
              </a:rPr>
              <a:t>t</a:t>
            </a:r>
            <a:r>
              <a:rPr lang="en-US" sz="800" dirty="0" err="1">
                <a:cs typeface="Calibri"/>
              </a:rPr>
              <a:t>e</a:t>
            </a:r>
            <a:r>
              <a:rPr lang="en-US" sz="800" dirty="0">
                <a:cs typeface="Calibri"/>
              </a:rPr>
              <a:t>.</a:t>
            </a:r>
          </a:p>
          <a:p>
            <a:pPr marL="12700" marR="14051">
              <a:lnSpc>
                <a:spcPts val="960"/>
              </a:lnSpc>
            </a:pPr>
            <a:r>
              <a:rPr lang="en-US" sz="800" dirty="0">
                <a:cs typeface="Calibri"/>
              </a:rPr>
              <a:t>1</a:t>
            </a:r>
            <a:r>
              <a:rPr lang="en-US" sz="800" spc="-9" dirty="0">
                <a:cs typeface="Calibri"/>
              </a:rPr>
              <a:t>5</a:t>
            </a:r>
            <a:r>
              <a:rPr lang="en-US" sz="800" dirty="0">
                <a:cs typeface="Calibri"/>
              </a:rPr>
              <a:t>.</a:t>
            </a:r>
            <a:r>
              <a:rPr lang="en-US" sz="800" spc="34" dirty="0">
                <a:cs typeface="Calibri"/>
              </a:rPr>
              <a:t> </a:t>
            </a:r>
            <a:r>
              <a:rPr lang="en-US" sz="800" dirty="0">
                <a:cs typeface="Calibri"/>
              </a:rPr>
              <a:t>Nu</a:t>
            </a:r>
            <a:r>
              <a:rPr lang="en-US" sz="800" spc="44" dirty="0">
                <a:cs typeface="Calibri"/>
              </a:rPr>
              <a:t> </a:t>
            </a:r>
            <a:r>
              <a:rPr lang="en-US" sz="800" spc="-4" dirty="0" err="1">
                <a:cs typeface="Calibri"/>
              </a:rPr>
              <a:t>re</a:t>
            </a:r>
            <a:r>
              <a:rPr lang="en-US" sz="800" dirty="0" err="1">
                <a:cs typeface="Calibri"/>
              </a:rPr>
              <a:t>pa</a:t>
            </a:r>
            <a:r>
              <a:rPr lang="en-US" sz="800" spc="-4" dirty="0" err="1">
                <a:cs typeface="Calibri"/>
              </a:rPr>
              <a:t>r</a:t>
            </a:r>
            <a:r>
              <a:rPr lang="en-US" sz="800" dirty="0" err="1">
                <a:cs typeface="Calibri"/>
              </a:rPr>
              <a:t>a</a:t>
            </a:r>
            <a:r>
              <a:rPr lang="en-US" sz="800" spc="-4" dirty="0" err="1">
                <a:cs typeface="Calibri"/>
              </a:rPr>
              <a:t>ț</a:t>
            </a:r>
            <a:r>
              <a:rPr lang="en-US" sz="800" dirty="0" err="1">
                <a:cs typeface="Calibri"/>
              </a:rPr>
              <a:t>i</a:t>
            </a:r>
            <a:r>
              <a:rPr lang="en-US" sz="800" spc="44" dirty="0">
                <a:cs typeface="Calibri"/>
              </a:rPr>
              <a:t> </a:t>
            </a:r>
            <a:r>
              <a:rPr lang="en-US" sz="800" dirty="0" err="1">
                <a:cs typeface="Calibri"/>
              </a:rPr>
              <a:t>s</a:t>
            </a:r>
            <a:r>
              <a:rPr lang="en-US" sz="800" spc="-4" dirty="0" err="1">
                <a:cs typeface="Calibri"/>
              </a:rPr>
              <a:t>i</a:t>
            </a:r>
            <a:r>
              <a:rPr lang="en-US" sz="800" dirty="0" err="1">
                <a:cs typeface="Calibri"/>
              </a:rPr>
              <a:t>n</a:t>
            </a:r>
            <a:r>
              <a:rPr lang="en-US" sz="800" spc="4" dirty="0" err="1">
                <a:cs typeface="Calibri"/>
              </a:rPr>
              <a:t>g</a:t>
            </a:r>
            <a:r>
              <a:rPr lang="en-US" sz="800" dirty="0" err="1">
                <a:cs typeface="Calibri"/>
              </a:rPr>
              <a:t>u</a:t>
            </a:r>
            <a:r>
              <a:rPr lang="en-US" sz="800" spc="-4" dirty="0" err="1">
                <a:cs typeface="Calibri"/>
              </a:rPr>
              <a:t>r</a:t>
            </a:r>
            <a:r>
              <a:rPr lang="en-US" sz="800" dirty="0" err="1">
                <a:cs typeface="Calibri"/>
              </a:rPr>
              <a:t>i</a:t>
            </a:r>
            <a:r>
              <a:rPr lang="en-US" sz="800" spc="4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spc="9" dirty="0" err="1">
                <a:cs typeface="Calibri"/>
              </a:rPr>
              <a:t>u</a:t>
            </a:r>
            <a:r>
              <a:rPr lang="en-US" sz="800" dirty="0" err="1">
                <a:cs typeface="Calibri"/>
              </a:rPr>
              <a:t>l</a:t>
            </a:r>
            <a:r>
              <a:rPr lang="en-US" sz="800" dirty="0">
                <a:cs typeface="Calibri"/>
              </a:rPr>
              <a:t>.</a:t>
            </a:r>
            <a:r>
              <a:rPr lang="en-US" sz="800" spc="49" dirty="0">
                <a:cs typeface="Calibri"/>
              </a:rPr>
              <a:t> </a:t>
            </a:r>
            <a:r>
              <a:rPr lang="en-US" sz="800" spc="4" dirty="0" err="1">
                <a:cs typeface="Calibri"/>
              </a:rPr>
              <a:t>C</a:t>
            </a:r>
            <a:r>
              <a:rPr lang="en-US" sz="800" spc="-4" dirty="0" err="1">
                <a:cs typeface="Calibri"/>
              </a:rPr>
              <a:t>o</a:t>
            </a:r>
            <a:r>
              <a:rPr lang="en-US" sz="800" dirty="0" err="1">
                <a:cs typeface="Calibri"/>
              </a:rPr>
              <a:t>n</a:t>
            </a:r>
            <a:r>
              <a:rPr lang="en-US" sz="800" spc="-4" dirty="0" err="1">
                <a:cs typeface="Calibri"/>
              </a:rPr>
              <a:t>t</a:t>
            </a:r>
            <a:r>
              <a:rPr lang="en-US" sz="800" dirty="0" err="1">
                <a:cs typeface="Calibri"/>
              </a:rPr>
              <a:t>a</a:t>
            </a:r>
            <a:r>
              <a:rPr lang="en-US" sz="800" spc="-4" dirty="0" err="1">
                <a:cs typeface="Calibri"/>
              </a:rPr>
              <a:t>ct</a:t>
            </a:r>
            <a:r>
              <a:rPr lang="en-US" sz="800" dirty="0" err="1">
                <a:cs typeface="Calibri"/>
              </a:rPr>
              <a:t>a</a:t>
            </a:r>
            <a:r>
              <a:rPr lang="en-US" sz="800" spc="-4" dirty="0" err="1">
                <a:cs typeface="Calibri"/>
              </a:rPr>
              <a:t>ț</a:t>
            </a:r>
            <a:r>
              <a:rPr lang="en-US" sz="800" dirty="0" err="1">
                <a:cs typeface="Calibri"/>
              </a:rPr>
              <a:t>i</a:t>
            </a:r>
            <a:r>
              <a:rPr lang="en-US" sz="800" spc="44" dirty="0">
                <a:cs typeface="Calibri"/>
              </a:rPr>
              <a:t> </a:t>
            </a:r>
            <a:r>
              <a:rPr lang="en-US" sz="800" dirty="0">
                <a:cs typeface="Calibri"/>
              </a:rPr>
              <a:t>un</a:t>
            </a:r>
            <a:r>
              <a:rPr lang="en-US" sz="800" spc="44" dirty="0">
                <a:cs typeface="Calibri"/>
              </a:rPr>
              <a:t> </a:t>
            </a:r>
            <a:r>
              <a:rPr lang="en-US" sz="800" dirty="0">
                <a:cs typeface="Calibri"/>
              </a:rPr>
              <a:t>s</a:t>
            </a:r>
            <a:r>
              <a:rPr lang="en-US" sz="800" spc="-4" dirty="0">
                <a:cs typeface="Calibri"/>
              </a:rPr>
              <a:t>er</a:t>
            </a:r>
            <a:r>
              <a:rPr lang="en-US" sz="800" dirty="0">
                <a:cs typeface="Calibri"/>
              </a:rPr>
              <a:t>v</a:t>
            </a:r>
            <a:r>
              <a:rPr lang="en-US" sz="800" spc="-4" dirty="0">
                <a:cs typeface="Calibri"/>
              </a:rPr>
              <a:t>i</a:t>
            </a:r>
            <a:r>
              <a:rPr lang="en-US" sz="800" spc="4" dirty="0">
                <a:cs typeface="Calibri"/>
              </a:rPr>
              <a:t>c</a:t>
            </a:r>
            <a:r>
              <a:rPr lang="en-US" sz="800" dirty="0">
                <a:cs typeface="Calibri"/>
              </a:rPr>
              <a:t>e</a:t>
            </a:r>
            <a:r>
              <a:rPr lang="en-US" sz="800" spc="44" dirty="0">
                <a:cs typeface="Calibri"/>
              </a:rPr>
              <a:t> </a:t>
            </a:r>
            <a:r>
              <a:rPr lang="en-US" sz="800" dirty="0" err="1">
                <a:cs typeface="Calibri"/>
              </a:rPr>
              <a:t>au</a:t>
            </a:r>
            <a:r>
              <a:rPr lang="en-US" sz="800" spc="-4" dirty="0" err="1">
                <a:cs typeface="Calibri"/>
              </a:rPr>
              <a:t>to</a:t>
            </a:r>
            <a:r>
              <a:rPr lang="en-US" sz="800" spc="4" dirty="0" err="1">
                <a:cs typeface="Calibri"/>
              </a:rPr>
              <a:t>r</a:t>
            </a:r>
            <a:r>
              <a:rPr lang="en-US" sz="800" spc="-4" dirty="0" err="1">
                <a:cs typeface="Calibri"/>
              </a:rPr>
              <a:t>iz</a:t>
            </a:r>
            <a:r>
              <a:rPr lang="en-US" sz="800" dirty="0" err="1">
                <a:cs typeface="Calibri"/>
              </a:rPr>
              <a:t>at</a:t>
            </a:r>
            <a:r>
              <a:rPr lang="en-US" sz="800" spc="39" dirty="0">
                <a:cs typeface="Calibri"/>
              </a:rPr>
              <a:t> </a:t>
            </a:r>
            <a:r>
              <a:rPr lang="en-US" sz="800" dirty="0" err="1">
                <a:cs typeface="Calibri"/>
              </a:rPr>
              <a:t>sau</a:t>
            </a:r>
            <a:r>
              <a:rPr lang="en-US" sz="800" spc="44" dirty="0">
                <a:cs typeface="Calibri"/>
              </a:rPr>
              <a:t> </a:t>
            </a:r>
            <a:r>
              <a:rPr lang="en-US" sz="800" spc="-4" dirty="0" err="1">
                <a:cs typeface="Calibri"/>
              </a:rPr>
              <a:t>co</a:t>
            </a:r>
            <a:r>
              <a:rPr lang="en-US" sz="800" spc="4" dirty="0" err="1">
                <a:cs typeface="Calibri"/>
              </a:rPr>
              <a:t>m</a:t>
            </a:r>
            <a:r>
              <a:rPr lang="en-US" sz="800" spc="-4" dirty="0" err="1">
                <a:cs typeface="Calibri"/>
              </a:rPr>
              <a:t>erci</a:t>
            </a:r>
            <a:r>
              <a:rPr lang="en-US" sz="800" dirty="0" err="1">
                <a:cs typeface="Calibri"/>
              </a:rPr>
              <a:t>an</a:t>
            </a:r>
            <a:r>
              <a:rPr lang="en-US" sz="800" spc="4" dirty="0" err="1">
                <a:cs typeface="Calibri"/>
              </a:rPr>
              <a:t>t</a:t>
            </a:r>
            <a:r>
              <a:rPr lang="en-US" sz="800" dirty="0" err="1">
                <a:cs typeface="Calibri"/>
              </a:rPr>
              <a:t>ul</a:t>
            </a:r>
            <a:r>
              <a:rPr lang="en-US" sz="800" spc="44" dirty="0">
                <a:cs typeface="Calibri"/>
              </a:rPr>
              <a:t> </a:t>
            </a:r>
            <a:r>
              <a:rPr lang="en-US" sz="800" dirty="0">
                <a:cs typeface="Calibri"/>
              </a:rPr>
              <a:t>de </a:t>
            </a:r>
            <a:r>
              <a:rPr lang="en-US" sz="800" spc="-4" dirty="0">
                <a:cs typeface="Calibri"/>
              </a:rPr>
              <a:t>l</a:t>
            </a:r>
            <a:r>
              <a:rPr lang="en-US" sz="800" dirty="0">
                <a:cs typeface="Calibri"/>
              </a:rPr>
              <a:t>a </a:t>
            </a:r>
            <a:r>
              <a:rPr lang="en-US" sz="800" spc="-4" dirty="0">
                <a:cs typeface="Calibri"/>
              </a:rPr>
              <a:t>c</a:t>
            </a:r>
            <a:r>
              <a:rPr lang="en-US" sz="800" dirty="0">
                <a:cs typeface="Calibri"/>
              </a:rPr>
              <a:t>a</a:t>
            </a:r>
            <a:r>
              <a:rPr lang="en-US" sz="800" spc="-4" dirty="0">
                <a:cs typeface="Calibri"/>
              </a:rPr>
              <a:t>r</a:t>
            </a:r>
            <a:r>
              <a:rPr lang="en-US" sz="800" dirty="0">
                <a:cs typeface="Calibri"/>
              </a:rPr>
              <a:t>e</a:t>
            </a:r>
            <a:r>
              <a:rPr lang="en-US" sz="800" spc="4" dirty="0">
                <a:cs typeface="Calibri"/>
              </a:rPr>
              <a:t> </a:t>
            </a:r>
            <a:r>
              <a:rPr lang="en-US" sz="800" dirty="0" err="1">
                <a:cs typeface="Calibri"/>
              </a:rPr>
              <a:t>a</a:t>
            </a:r>
            <a:r>
              <a:rPr lang="en-US" sz="800" spc="-4" dirty="0" err="1">
                <a:cs typeface="Calibri"/>
              </a:rPr>
              <a:t>ț</a:t>
            </a:r>
            <a:r>
              <a:rPr lang="en-US" sz="800" dirty="0" err="1">
                <a:cs typeface="Calibri"/>
              </a:rPr>
              <a:t>i</a:t>
            </a:r>
            <a:r>
              <a:rPr lang="en-US" sz="800" spc="-4" dirty="0">
                <a:cs typeface="Calibri"/>
              </a:rPr>
              <a:t> </a:t>
            </a:r>
            <a:r>
              <a:rPr lang="en-US" sz="800" dirty="0" err="1">
                <a:cs typeface="Calibri"/>
              </a:rPr>
              <a:t>a</a:t>
            </a:r>
            <a:r>
              <a:rPr lang="en-US" sz="800" spc="-4" dirty="0" err="1">
                <a:cs typeface="Calibri"/>
              </a:rPr>
              <a:t>c</a:t>
            </a:r>
            <a:r>
              <a:rPr lang="en-US" sz="800" dirty="0" err="1">
                <a:cs typeface="Calibri"/>
              </a:rPr>
              <a:t>h</a:t>
            </a:r>
            <a:r>
              <a:rPr lang="en-US" sz="800" spc="-4" dirty="0" err="1">
                <a:cs typeface="Calibri"/>
              </a:rPr>
              <a:t>izițio</a:t>
            </a:r>
            <a:r>
              <a:rPr lang="en-US" sz="800" dirty="0" err="1">
                <a:cs typeface="Calibri"/>
              </a:rPr>
              <a:t>nat</a:t>
            </a:r>
            <a:r>
              <a:rPr lang="en-US" sz="800" spc="29" dirty="0">
                <a:cs typeface="Calibri"/>
              </a:rPr>
              <a:t> </a:t>
            </a:r>
            <a:r>
              <a:rPr lang="en-US" sz="800" dirty="0" err="1">
                <a:cs typeface="Calibri"/>
              </a:rPr>
              <a:t>p</a:t>
            </a:r>
            <a:r>
              <a:rPr lang="en-US" sz="800" spc="-4" dirty="0" err="1">
                <a:cs typeface="Calibri"/>
              </a:rPr>
              <a:t>ro</a:t>
            </a:r>
            <a:r>
              <a:rPr lang="en-US" sz="800" dirty="0" err="1">
                <a:cs typeface="Calibri"/>
              </a:rPr>
              <a:t>dusu</a:t>
            </a:r>
            <a:r>
              <a:rPr lang="en-US" sz="800" spc="-4" dirty="0" err="1">
                <a:cs typeface="Calibri"/>
              </a:rPr>
              <a:t>l</a:t>
            </a:r>
            <a:r>
              <a:rPr lang="en-US" sz="800" dirty="0">
                <a:cs typeface="Calibri"/>
              </a:rPr>
              <a:t>.</a:t>
            </a:r>
          </a:p>
          <a:p>
            <a:pPr marL="12700" marR="273">
              <a:lnSpc>
                <a:spcPts val="960"/>
              </a:lnSpc>
            </a:pPr>
            <a:r>
              <a:rPr lang="en-US" sz="800" dirty="0">
                <a:cs typeface="Calibri"/>
              </a:rPr>
              <a:t>16. </a:t>
            </a:r>
            <a:r>
              <a:rPr lang="en-US" sz="800" dirty="0" err="1">
                <a:cs typeface="Calibri"/>
              </a:rPr>
              <a:t>Acest</a:t>
            </a:r>
            <a:r>
              <a:rPr lang="en-US" sz="800" dirty="0">
                <a:cs typeface="Calibri"/>
              </a:rPr>
              <a:t> precursor al </a:t>
            </a:r>
            <a:r>
              <a:rPr lang="en-US" sz="800" dirty="0" err="1">
                <a:cs typeface="Calibri"/>
              </a:rPr>
              <a:t>copilului</a:t>
            </a:r>
            <a:r>
              <a:rPr lang="en-US" sz="800" dirty="0">
                <a:cs typeface="Calibri"/>
              </a:rPr>
              <a:t> </a:t>
            </a:r>
            <a:r>
              <a:rPr lang="en-US" sz="800" dirty="0" err="1">
                <a:cs typeface="Calibri"/>
              </a:rPr>
              <a:t>trebuie</a:t>
            </a:r>
            <a:r>
              <a:rPr lang="en-US" sz="800" dirty="0">
                <a:cs typeface="Calibri"/>
              </a:rPr>
              <a:t> </a:t>
            </a:r>
            <a:r>
              <a:rPr lang="en-US" sz="800" dirty="0" err="1">
                <a:cs typeface="Calibri"/>
              </a:rPr>
              <a:t>folosit</a:t>
            </a:r>
            <a:r>
              <a:rPr lang="en-US" sz="800" dirty="0">
                <a:cs typeface="Calibri"/>
              </a:rPr>
              <a:t> </a:t>
            </a:r>
            <a:r>
              <a:rPr lang="en-US" sz="800" dirty="0" err="1">
                <a:cs typeface="Calibri"/>
              </a:rPr>
              <a:t>pentru</a:t>
            </a:r>
            <a:r>
              <a:rPr lang="en-US" sz="800" dirty="0">
                <a:cs typeface="Calibri"/>
              </a:rPr>
              <a:t> </a:t>
            </a:r>
            <a:r>
              <a:rPr lang="en-US" sz="800" dirty="0" err="1">
                <a:cs typeface="Calibri"/>
              </a:rPr>
              <a:t>intervale</a:t>
            </a:r>
            <a:r>
              <a:rPr lang="en-US" sz="800" dirty="0">
                <a:cs typeface="Calibri"/>
              </a:rPr>
              <a:t> </a:t>
            </a:r>
            <a:r>
              <a:rPr lang="en-US" sz="800" dirty="0" err="1">
                <a:cs typeface="Calibri"/>
              </a:rPr>
              <a:t>scurte</a:t>
            </a:r>
            <a:r>
              <a:rPr lang="en-US" sz="800" dirty="0">
                <a:cs typeface="Calibri"/>
              </a:rPr>
              <a:t> de </a:t>
            </a:r>
            <a:r>
              <a:rPr lang="en-US" sz="800" dirty="0" err="1">
                <a:cs typeface="Calibri"/>
              </a:rPr>
              <a:t>timp</a:t>
            </a:r>
            <a:r>
              <a:rPr lang="en-US" sz="800" dirty="0">
                <a:cs typeface="Calibri"/>
              </a:rPr>
              <a:t> - minim 20 de minute.</a:t>
            </a:r>
          </a:p>
          <a:p>
            <a:pPr marL="12700" marR="14051">
              <a:lnSpc>
                <a:spcPts val="960"/>
              </a:lnSpc>
            </a:pPr>
            <a:r>
              <a:rPr lang="en-US" sz="800" dirty="0">
                <a:cs typeface="Calibri"/>
              </a:rPr>
              <a:t>17. Nu</a:t>
            </a:r>
            <a:r>
              <a:rPr lang="en-US" sz="800" spc="105" dirty="0">
                <a:cs typeface="Calibri"/>
              </a:rPr>
              <a:t> </a:t>
            </a:r>
            <a:r>
              <a:rPr lang="en-US" sz="800" spc="-4" dirty="0" err="1">
                <a:cs typeface="Calibri"/>
              </a:rPr>
              <a:t>folo</a:t>
            </a:r>
            <a:r>
              <a:rPr lang="en-US" sz="800" spc="9" dirty="0" err="1">
                <a:cs typeface="Calibri"/>
              </a:rPr>
              <a:t>s</a:t>
            </a:r>
            <a:r>
              <a:rPr lang="en-US" sz="800" spc="-4" dirty="0" err="1">
                <a:cs typeface="Calibri"/>
              </a:rPr>
              <a:t>iț</a:t>
            </a:r>
            <a:r>
              <a:rPr lang="en-US" sz="800" dirty="0" err="1">
                <a:cs typeface="Calibri"/>
              </a:rPr>
              <a:t>i</a:t>
            </a:r>
            <a:r>
              <a:rPr lang="en-US" sz="800" spc="100" dirty="0">
                <a:cs typeface="Calibri"/>
              </a:rPr>
              <a:t> </a:t>
            </a:r>
            <a:r>
              <a:rPr lang="en-US" sz="800" dirty="0" err="1">
                <a:cs typeface="Calibri"/>
              </a:rPr>
              <a:t>a</a:t>
            </a:r>
            <a:r>
              <a:rPr lang="en-US" sz="800" spc="-4" dirty="0" err="1">
                <a:cs typeface="Calibri"/>
              </a:rPr>
              <a:t>l</a:t>
            </a:r>
            <a:r>
              <a:rPr lang="en-US" sz="800" spc="4" dirty="0" err="1">
                <a:cs typeface="Calibri"/>
              </a:rPr>
              <a:t>t</a:t>
            </a:r>
            <a:r>
              <a:rPr lang="en-US" sz="800" dirty="0" err="1">
                <a:cs typeface="Calibri"/>
              </a:rPr>
              <a:t>e</a:t>
            </a:r>
            <a:r>
              <a:rPr lang="en-US" sz="800" spc="105" dirty="0">
                <a:cs typeface="Calibri"/>
              </a:rPr>
              <a:t> </a:t>
            </a:r>
            <a:r>
              <a:rPr lang="en-US" sz="800" dirty="0" err="1">
                <a:cs typeface="Calibri"/>
              </a:rPr>
              <a:t>p</a:t>
            </a:r>
            <a:r>
              <a:rPr lang="en-US" sz="800" spc="-4" dirty="0" err="1">
                <a:cs typeface="Calibri"/>
              </a:rPr>
              <a:t>ie</a:t>
            </a:r>
            <a:r>
              <a:rPr lang="en-US" sz="800" spc="9" dirty="0" err="1">
                <a:cs typeface="Calibri"/>
              </a:rPr>
              <a:t>s</a:t>
            </a:r>
            <a:r>
              <a:rPr lang="en-US" sz="800" dirty="0" err="1">
                <a:cs typeface="Calibri"/>
              </a:rPr>
              <a:t>e</a:t>
            </a:r>
            <a:r>
              <a:rPr lang="en-US" sz="800" spc="105" dirty="0">
                <a:cs typeface="Calibri"/>
              </a:rPr>
              <a:t> </a:t>
            </a:r>
            <a:r>
              <a:rPr lang="en-US" sz="800" dirty="0">
                <a:cs typeface="Calibri"/>
              </a:rPr>
              <a:t>de</a:t>
            </a:r>
            <a:r>
              <a:rPr lang="en-US" sz="800" spc="105" dirty="0">
                <a:cs typeface="Calibri"/>
              </a:rPr>
              <a:t> </a:t>
            </a:r>
            <a:r>
              <a:rPr lang="en-US" sz="800" dirty="0" err="1">
                <a:cs typeface="Calibri"/>
              </a:rPr>
              <a:t>s</a:t>
            </a:r>
            <a:r>
              <a:rPr lang="en-US" sz="800" spc="-4" dirty="0" err="1">
                <a:cs typeface="Calibri"/>
              </a:rPr>
              <a:t>c</a:t>
            </a:r>
            <a:r>
              <a:rPr lang="en-US" sz="800" dirty="0" err="1">
                <a:cs typeface="Calibri"/>
              </a:rPr>
              <a:t>h</a:t>
            </a:r>
            <a:r>
              <a:rPr lang="en-US" sz="800" spc="-4" dirty="0" err="1">
                <a:cs typeface="Calibri"/>
              </a:rPr>
              <a:t>i</a:t>
            </a:r>
            <a:r>
              <a:rPr lang="en-US" sz="800" spc="4" dirty="0" err="1">
                <a:cs typeface="Calibri"/>
              </a:rPr>
              <a:t>m</a:t>
            </a:r>
            <a:r>
              <a:rPr lang="en-US" sz="800" dirty="0" err="1">
                <a:cs typeface="Calibri"/>
              </a:rPr>
              <a:t>b</a:t>
            </a:r>
            <a:r>
              <a:rPr lang="en-US" sz="800" dirty="0">
                <a:cs typeface="Calibri"/>
              </a:rPr>
              <a:t>,</a:t>
            </a:r>
            <a:r>
              <a:rPr lang="en-US" sz="800" spc="110" dirty="0">
                <a:cs typeface="Calibri"/>
              </a:rPr>
              <a:t> </a:t>
            </a:r>
            <a:r>
              <a:rPr lang="en-US" sz="800" dirty="0" err="1">
                <a:cs typeface="Calibri"/>
              </a:rPr>
              <a:t>d</a:t>
            </a:r>
            <a:r>
              <a:rPr lang="en-US" sz="800" spc="-4" dirty="0" err="1">
                <a:cs typeface="Calibri"/>
              </a:rPr>
              <a:t>ife</a:t>
            </a:r>
            <a:r>
              <a:rPr lang="en-US" sz="800" spc="4" dirty="0" err="1">
                <a:cs typeface="Calibri"/>
              </a:rPr>
              <a:t>r</a:t>
            </a:r>
            <a:r>
              <a:rPr lang="en-US" sz="800" spc="-4" dirty="0" err="1">
                <a:cs typeface="Calibri"/>
              </a:rPr>
              <a:t>it</a:t>
            </a:r>
            <a:r>
              <a:rPr lang="en-US" sz="800" dirty="0" err="1">
                <a:cs typeface="Calibri"/>
              </a:rPr>
              <a:t>e</a:t>
            </a:r>
            <a:r>
              <a:rPr lang="en-US" sz="800" spc="105" dirty="0">
                <a:cs typeface="Calibri"/>
              </a:rPr>
              <a:t> </a:t>
            </a:r>
            <a:r>
              <a:rPr lang="en-US" sz="800" dirty="0">
                <a:cs typeface="Calibri"/>
              </a:rPr>
              <a:t>de</a:t>
            </a:r>
            <a:r>
              <a:rPr lang="en-US" sz="800" spc="105" dirty="0">
                <a:cs typeface="Calibri"/>
              </a:rPr>
              <a:t> </a:t>
            </a:r>
            <a:r>
              <a:rPr lang="en-US" sz="800" spc="-4" dirty="0" err="1">
                <a:cs typeface="Calibri"/>
              </a:rPr>
              <a:t>ce</a:t>
            </a:r>
            <a:r>
              <a:rPr lang="en-US" sz="800" spc="4" dirty="0" err="1">
                <a:cs typeface="Calibri"/>
              </a:rPr>
              <a:t>l</a:t>
            </a:r>
            <a:r>
              <a:rPr lang="en-US" sz="800" dirty="0" err="1">
                <a:cs typeface="Calibri"/>
              </a:rPr>
              <a:t>e</a:t>
            </a:r>
            <a:r>
              <a:rPr lang="en-US" sz="800" spc="105" dirty="0">
                <a:cs typeface="Calibri"/>
              </a:rPr>
              <a:t> </a:t>
            </a:r>
            <a:r>
              <a:rPr lang="en-US" sz="800" spc="-4" dirty="0" err="1">
                <a:cs typeface="Calibri"/>
              </a:rPr>
              <a:t>f</a:t>
            </a:r>
            <a:r>
              <a:rPr lang="en-US" sz="800" dirty="0" err="1">
                <a:cs typeface="Calibri"/>
              </a:rPr>
              <a:t>u</a:t>
            </a:r>
            <a:r>
              <a:rPr lang="en-US" sz="800" spc="4" dirty="0" err="1">
                <a:cs typeface="Calibri"/>
              </a:rPr>
              <a:t>r</a:t>
            </a:r>
            <a:r>
              <a:rPr lang="en-US" sz="800" dirty="0" err="1">
                <a:cs typeface="Calibri"/>
              </a:rPr>
              <a:t>n</a:t>
            </a:r>
            <a:r>
              <a:rPr lang="en-US" sz="800" spc="-4" dirty="0" err="1">
                <a:cs typeface="Calibri"/>
              </a:rPr>
              <a:t>iz</a:t>
            </a:r>
            <a:r>
              <a:rPr lang="en-US" sz="800" dirty="0" err="1">
                <a:cs typeface="Calibri"/>
              </a:rPr>
              <a:t>a</a:t>
            </a:r>
            <a:r>
              <a:rPr lang="en-US" sz="800" spc="4" dirty="0" err="1">
                <a:cs typeface="Calibri"/>
              </a:rPr>
              <a:t>t</a:t>
            </a:r>
            <a:r>
              <a:rPr lang="en-US" sz="800" dirty="0" err="1">
                <a:cs typeface="Calibri"/>
              </a:rPr>
              <a:t>e</a:t>
            </a:r>
            <a:r>
              <a:rPr lang="en-US" sz="800" spc="105" dirty="0">
                <a:cs typeface="Calibri"/>
              </a:rPr>
              <a:t> </a:t>
            </a:r>
            <a:r>
              <a:rPr lang="en-US" sz="800" dirty="0">
                <a:cs typeface="Calibri"/>
              </a:rPr>
              <a:t>de</a:t>
            </a:r>
            <a:r>
              <a:rPr lang="en-US" sz="800" spc="105" dirty="0">
                <a:cs typeface="Calibri"/>
              </a:rPr>
              <a:t> </a:t>
            </a:r>
            <a:r>
              <a:rPr lang="en-US" sz="800" spc="-4" dirty="0" err="1">
                <a:cs typeface="Calibri"/>
              </a:rPr>
              <a:t>c</a:t>
            </a:r>
            <a:r>
              <a:rPr lang="en-US" sz="800" dirty="0" err="1">
                <a:cs typeface="Calibri"/>
              </a:rPr>
              <a:t>ă</a:t>
            </a:r>
            <a:r>
              <a:rPr lang="en-US" sz="800" spc="-4" dirty="0" err="1">
                <a:cs typeface="Calibri"/>
              </a:rPr>
              <a:t>tr</a:t>
            </a:r>
            <a:r>
              <a:rPr lang="en-US" sz="800" dirty="0" err="1">
                <a:cs typeface="Calibri"/>
              </a:rPr>
              <a:t>e</a:t>
            </a:r>
            <a:r>
              <a:rPr lang="en-US" sz="800" spc="105" dirty="0">
                <a:cs typeface="Calibri"/>
              </a:rPr>
              <a:t> </a:t>
            </a:r>
            <a:r>
              <a:rPr lang="en-US" sz="800" dirty="0" err="1">
                <a:cs typeface="Calibri"/>
              </a:rPr>
              <a:t>p</a:t>
            </a:r>
            <a:r>
              <a:rPr lang="en-US" sz="800" spc="-4" dirty="0" err="1">
                <a:cs typeface="Calibri"/>
              </a:rPr>
              <a:t>ro</a:t>
            </a:r>
            <a:r>
              <a:rPr lang="en-US" sz="800" spc="9" dirty="0" err="1">
                <a:cs typeface="Calibri"/>
              </a:rPr>
              <a:t>d</a:t>
            </a:r>
            <a:r>
              <a:rPr lang="en-US" sz="800" dirty="0" err="1">
                <a:cs typeface="Calibri"/>
              </a:rPr>
              <a:t>u</a:t>
            </a:r>
            <a:r>
              <a:rPr lang="en-US" sz="800" spc="-4" dirty="0" err="1">
                <a:cs typeface="Calibri"/>
              </a:rPr>
              <a:t>c</a:t>
            </a:r>
            <a:r>
              <a:rPr lang="en-US" sz="800" dirty="0" err="1">
                <a:cs typeface="Calibri"/>
              </a:rPr>
              <a:t>ă</a:t>
            </a:r>
            <a:r>
              <a:rPr lang="en-US" sz="800" spc="-4" dirty="0" err="1">
                <a:cs typeface="Calibri"/>
              </a:rPr>
              <a:t>to</a:t>
            </a:r>
            <a:r>
              <a:rPr lang="en-US" sz="800" spc="4" dirty="0" err="1">
                <a:cs typeface="Calibri"/>
              </a:rPr>
              <a:t>r</a:t>
            </a:r>
            <a:r>
              <a:rPr lang="en-US" sz="800" dirty="0" err="1">
                <a:cs typeface="Calibri"/>
              </a:rPr>
              <a:t>ul</a:t>
            </a:r>
            <a:r>
              <a:rPr lang="en-US" sz="800" spc="105" dirty="0">
                <a:cs typeface="Calibri"/>
              </a:rPr>
              <a:t> </a:t>
            </a:r>
            <a:r>
              <a:rPr lang="en-US" sz="800" dirty="0" err="1">
                <a:cs typeface="Calibri"/>
              </a:rPr>
              <a:t>sau</a:t>
            </a:r>
            <a:r>
              <a:rPr lang="en-US" sz="800" dirty="0">
                <a:cs typeface="Calibri"/>
              </a:rPr>
              <a:t> </a:t>
            </a:r>
            <a:r>
              <a:rPr lang="en-US" sz="800" dirty="0" err="1">
                <a:cs typeface="Calibri"/>
              </a:rPr>
              <a:t>d</a:t>
            </a:r>
            <a:r>
              <a:rPr lang="en-US" sz="800" spc="-4" dirty="0" err="1">
                <a:cs typeface="Calibri"/>
              </a:rPr>
              <a:t>i</a:t>
            </a:r>
            <a:r>
              <a:rPr lang="en-US" sz="800" dirty="0" err="1">
                <a:cs typeface="Calibri"/>
              </a:rPr>
              <a:t>s</a:t>
            </a:r>
            <a:r>
              <a:rPr lang="en-US" sz="800" spc="-4" dirty="0" err="1">
                <a:cs typeface="Calibri"/>
              </a:rPr>
              <a:t>tri</a:t>
            </a:r>
            <a:r>
              <a:rPr lang="en-US" sz="800" dirty="0" err="1">
                <a:cs typeface="Calibri"/>
              </a:rPr>
              <a:t>bu</a:t>
            </a:r>
            <a:r>
              <a:rPr lang="en-US" sz="800" spc="-4" dirty="0" err="1">
                <a:cs typeface="Calibri"/>
              </a:rPr>
              <a:t>itor</a:t>
            </a:r>
            <a:r>
              <a:rPr lang="en-US" sz="800" dirty="0" err="1">
                <a:cs typeface="Calibri"/>
              </a:rPr>
              <a:t>u</a:t>
            </a:r>
            <a:r>
              <a:rPr lang="en-US" sz="800" spc="-4" dirty="0" err="1">
                <a:cs typeface="Calibri"/>
              </a:rPr>
              <a:t>l</a:t>
            </a:r>
            <a:r>
              <a:rPr lang="en-US" sz="800" dirty="0">
                <a:cs typeface="Calibri"/>
              </a:rPr>
              <a:t>.</a:t>
            </a:r>
          </a:p>
          <a:p>
            <a:pPr marL="12700" marR="273">
              <a:lnSpc>
                <a:spcPts val="960"/>
              </a:lnSpc>
            </a:pPr>
            <a:r>
              <a:rPr lang="en-US" sz="800" dirty="0">
                <a:cs typeface="Calibri"/>
              </a:rPr>
              <a:t>18. </a:t>
            </a:r>
            <a:r>
              <a:rPr lang="en-US" sz="800" dirty="0" err="1">
                <a:cs typeface="Calibri"/>
              </a:rPr>
              <a:t>Folosiți</a:t>
            </a:r>
            <a:r>
              <a:rPr lang="en-US" sz="800" dirty="0">
                <a:cs typeface="Calibri"/>
              </a:rPr>
              <a:t> stick-</a:t>
            </a:r>
            <a:r>
              <a:rPr lang="en-US" sz="800" dirty="0" err="1">
                <a:cs typeface="Calibri"/>
              </a:rPr>
              <a:t>ul</a:t>
            </a:r>
            <a:r>
              <a:rPr lang="en-US" sz="800" dirty="0">
                <a:cs typeface="Calibri"/>
              </a:rPr>
              <a:t> de </a:t>
            </a:r>
            <a:r>
              <a:rPr lang="en-US" sz="800" dirty="0" err="1">
                <a:cs typeface="Calibri"/>
              </a:rPr>
              <a:t>mers</a:t>
            </a:r>
            <a:r>
              <a:rPr lang="en-US" sz="800" dirty="0">
                <a:cs typeface="Calibri"/>
              </a:rPr>
              <a:t> </a:t>
            </a:r>
            <a:r>
              <a:rPr lang="en-US" sz="800" dirty="0" err="1">
                <a:cs typeface="Calibri"/>
              </a:rPr>
              <a:t>pe</a:t>
            </a:r>
            <a:r>
              <a:rPr lang="en-US" sz="800" dirty="0">
                <a:cs typeface="Calibri"/>
              </a:rPr>
              <a:t> </a:t>
            </a:r>
            <a:r>
              <a:rPr lang="en-US" sz="800" dirty="0" err="1">
                <a:cs typeface="Calibri"/>
              </a:rPr>
              <a:t>jos</a:t>
            </a:r>
            <a:r>
              <a:rPr lang="en-US" sz="800" dirty="0">
                <a:cs typeface="Calibri"/>
              </a:rPr>
              <a:t> </a:t>
            </a:r>
            <a:r>
              <a:rPr lang="en-US" sz="800" dirty="0" err="1">
                <a:cs typeface="Calibri"/>
              </a:rPr>
              <a:t>numai</a:t>
            </a:r>
            <a:r>
              <a:rPr lang="en-US" sz="800" dirty="0">
                <a:cs typeface="Calibri"/>
              </a:rPr>
              <a:t> </a:t>
            </a:r>
            <a:r>
              <a:rPr lang="en-US" sz="800" dirty="0" err="1">
                <a:cs typeface="Calibri"/>
              </a:rPr>
              <a:t>pe</a:t>
            </a:r>
            <a:r>
              <a:rPr lang="en-US" sz="800" dirty="0">
                <a:cs typeface="Calibri"/>
              </a:rPr>
              <a:t> </a:t>
            </a:r>
            <a:r>
              <a:rPr lang="en-US" sz="800" dirty="0" err="1">
                <a:cs typeface="Calibri"/>
              </a:rPr>
              <a:t>suprafețe</a:t>
            </a:r>
            <a:r>
              <a:rPr lang="en-US" sz="800" dirty="0">
                <a:cs typeface="Calibri"/>
              </a:rPr>
              <a:t> </a:t>
            </a:r>
            <a:r>
              <a:rPr lang="en-US" sz="800" dirty="0" err="1">
                <a:cs typeface="Calibri"/>
              </a:rPr>
              <a:t>uniforme</a:t>
            </a:r>
            <a:r>
              <a:rPr lang="en-US" sz="800" dirty="0">
                <a:cs typeface="Calibri"/>
              </a:rPr>
              <a:t>, </a:t>
            </a:r>
            <a:r>
              <a:rPr lang="en-US" sz="800" dirty="0" err="1">
                <a:cs typeface="Calibri"/>
              </a:rPr>
              <a:t>îndepărtând</a:t>
            </a:r>
            <a:r>
              <a:rPr lang="en-US" sz="800" dirty="0">
                <a:cs typeface="Calibri"/>
              </a:rPr>
              <a:t> </a:t>
            </a:r>
            <a:r>
              <a:rPr lang="en-US" sz="800" dirty="0" err="1">
                <a:cs typeface="Calibri"/>
              </a:rPr>
              <a:t>orice</a:t>
            </a:r>
            <a:r>
              <a:rPr lang="en-US" sz="800" dirty="0">
                <a:cs typeface="Calibri"/>
              </a:rPr>
              <a:t> </a:t>
            </a:r>
            <a:r>
              <a:rPr lang="en-US" sz="800" dirty="0" err="1">
                <a:cs typeface="Calibri"/>
              </a:rPr>
              <a:t>obiecte</a:t>
            </a:r>
            <a:r>
              <a:rPr lang="en-US" sz="800" dirty="0">
                <a:cs typeface="Calibri"/>
              </a:rPr>
              <a:t> care pot </a:t>
            </a:r>
            <a:r>
              <a:rPr lang="en-US" sz="800" dirty="0" err="1">
                <a:cs typeface="Calibri"/>
              </a:rPr>
              <a:t>provoca</a:t>
            </a:r>
            <a:r>
              <a:rPr lang="en-US" sz="800" dirty="0">
                <a:cs typeface="Calibri"/>
              </a:rPr>
              <a:t> o </a:t>
            </a:r>
            <a:r>
              <a:rPr lang="en-US" sz="800" dirty="0" err="1">
                <a:cs typeface="Calibri"/>
              </a:rPr>
              <a:t>coliziune</a:t>
            </a:r>
            <a:r>
              <a:rPr lang="en-US" sz="800" dirty="0">
                <a:cs typeface="Calibri"/>
              </a:rPr>
              <a:t> </a:t>
            </a:r>
            <a:r>
              <a:rPr lang="en-US" sz="800" dirty="0" err="1">
                <a:cs typeface="Calibri"/>
              </a:rPr>
              <a:t>sau</a:t>
            </a:r>
            <a:r>
              <a:rPr lang="en-US" sz="800" dirty="0">
                <a:cs typeface="Calibri"/>
              </a:rPr>
              <a:t> o </a:t>
            </a:r>
            <a:r>
              <a:rPr lang="en-US" sz="800" dirty="0" err="1">
                <a:cs typeface="Calibri"/>
              </a:rPr>
              <a:t>răsturnare</a:t>
            </a:r>
            <a:r>
              <a:rPr lang="en-US" sz="800" dirty="0">
                <a:cs typeface="Calibri"/>
              </a:rPr>
              <a:t> a </a:t>
            </a:r>
            <a:r>
              <a:rPr lang="en-US" sz="800" dirty="0" err="1">
                <a:cs typeface="Calibri"/>
              </a:rPr>
              <a:t>produsului</a:t>
            </a:r>
            <a:r>
              <a:rPr lang="en-US" sz="800" dirty="0">
                <a:cs typeface="Calibri"/>
              </a:rPr>
              <a:t>.</a:t>
            </a:r>
          </a:p>
          <a:p>
            <a:pPr marL="12700" marR="273">
              <a:lnSpc>
                <a:spcPts val="960"/>
              </a:lnSpc>
            </a:pPr>
            <a:r>
              <a:rPr lang="en-US" sz="800" dirty="0">
                <a:cs typeface="Calibri"/>
              </a:rPr>
              <a:t>19. </a:t>
            </a:r>
            <a:r>
              <a:rPr lang="en-US" sz="800" spc="4"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95" dirty="0">
                <a:cs typeface="Calibri"/>
              </a:rPr>
              <a:t> </a:t>
            </a:r>
            <a:r>
              <a:rPr lang="en-US" sz="800" dirty="0" err="1">
                <a:cs typeface="Calibri"/>
              </a:rPr>
              <a:t>p</a:t>
            </a:r>
            <a:r>
              <a:rPr lang="en-US" sz="800" spc="-4" dirty="0" err="1">
                <a:cs typeface="Calibri"/>
              </a:rPr>
              <a:t>re</a:t>
            </a:r>
            <a:r>
              <a:rPr lang="en-US" sz="800" dirty="0" err="1">
                <a:cs typeface="Calibri"/>
              </a:rPr>
              <a:t>v</a:t>
            </a:r>
            <a:r>
              <a:rPr lang="en-US" sz="800" spc="-4" dirty="0" err="1">
                <a:cs typeface="Calibri"/>
              </a:rPr>
              <a:t>e</a:t>
            </a:r>
            <a:r>
              <a:rPr lang="en-US" sz="800" spc="9" dirty="0" err="1">
                <a:cs typeface="Calibri"/>
              </a:rPr>
              <a:t>n</a:t>
            </a:r>
            <a:r>
              <a:rPr lang="en-US" sz="800" spc="-4" dirty="0" err="1">
                <a:cs typeface="Calibri"/>
              </a:rPr>
              <a:t>ire</a:t>
            </a:r>
            <a:r>
              <a:rPr lang="en-US" sz="800" dirty="0" err="1">
                <a:cs typeface="Calibri"/>
              </a:rPr>
              <a:t>a</a:t>
            </a:r>
            <a:r>
              <a:rPr lang="en-US" sz="800" spc="95" dirty="0">
                <a:cs typeface="Calibri"/>
              </a:rPr>
              <a:t> </a:t>
            </a:r>
            <a:r>
              <a:rPr lang="en-US" sz="800" spc="9" dirty="0" err="1">
                <a:cs typeface="Calibri"/>
              </a:rPr>
              <a:t>s</a:t>
            </a:r>
            <a:r>
              <a:rPr lang="en-US" sz="800" dirty="0" err="1">
                <a:cs typeface="Calibri"/>
              </a:rPr>
              <a:t>u</a:t>
            </a:r>
            <a:r>
              <a:rPr lang="en-US" sz="800" spc="4" dirty="0" err="1">
                <a:cs typeface="Calibri"/>
              </a:rPr>
              <a:t>f</a:t>
            </a:r>
            <a:r>
              <a:rPr lang="en-US" sz="800" spc="-4" dirty="0" err="1">
                <a:cs typeface="Calibri"/>
              </a:rPr>
              <a:t>oc</a:t>
            </a:r>
            <a:r>
              <a:rPr lang="en-US" sz="800" dirty="0" err="1">
                <a:cs typeface="Calibri"/>
              </a:rPr>
              <a:t>ă</a:t>
            </a:r>
            <a:r>
              <a:rPr lang="en-US" sz="800" spc="4" dirty="0" err="1">
                <a:cs typeface="Calibri"/>
              </a:rPr>
              <a:t>r</a:t>
            </a:r>
            <a:r>
              <a:rPr lang="en-US" sz="800" spc="-4" dirty="0" err="1">
                <a:cs typeface="Calibri"/>
              </a:rPr>
              <a:t>i</a:t>
            </a:r>
            <a:r>
              <a:rPr lang="en-US" sz="800" dirty="0" err="1">
                <a:cs typeface="Calibri"/>
              </a:rPr>
              <a:t>i</a:t>
            </a:r>
            <a:r>
              <a:rPr lang="en-US" sz="800" spc="105" dirty="0">
                <a:cs typeface="Calibri"/>
              </a:rPr>
              <a:t> </a:t>
            </a:r>
            <a:r>
              <a:rPr lang="en-US" sz="800" spc="-4" dirty="0" err="1">
                <a:cs typeface="Calibri"/>
              </a:rPr>
              <a:t>co</a:t>
            </a:r>
            <a:r>
              <a:rPr lang="en-US" sz="800" spc="9" dirty="0" err="1">
                <a:cs typeface="Calibri"/>
              </a:rPr>
              <a:t>p</a:t>
            </a:r>
            <a:r>
              <a:rPr lang="en-US" sz="800" spc="4" dirty="0" err="1">
                <a:cs typeface="Calibri"/>
              </a:rPr>
              <a:t>il</a:t>
            </a:r>
            <a:r>
              <a:rPr lang="en-US" sz="800" dirty="0" err="1">
                <a:cs typeface="Calibri"/>
              </a:rPr>
              <a:t>u</a:t>
            </a:r>
            <a:r>
              <a:rPr lang="en-US" sz="800" spc="-4" dirty="0" err="1">
                <a:cs typeface="Calibri"/>
              </a:rPr>
              <a:t>l</a:t>
            </a:r>
            <a:r>
              <a:rPr lang="en-US" sz="800" spc="9" dirty="0" err="1">
                <a:cs typeface="Calibri"/>
              </a:rPr>
              <a:t>u</a:t>
            </a:r>
            <a:r>
              <a:rPr lang="en-US" sz="800" spc="-4" dirty="0" err="1">
                <a:cs typeface="Calibri"/>
              </a:rPr>
              <a:t>i</a:t>
            </a:r>
            <a:r>
              <a:rPr lang="en-US" sz="800" dirty="0">
                <a:cs typeface="Calibri"/>
              </a:rPr>
              <a:t>,</a:t>
            </a:r>
            <a:r>
              <a:rPr lang="en-US" sz="800" spc="100" dirty="0">
                <a:cs typeface="Calibri"/>
              </a:rPr>
              <a:t> </a:t>
            </a:r>
            <a:r>
              <a:rPr lang="en-US" sz="800" spc="4" dirty="0" err="1">
                <a:cs typeface="Calibri"/>
              </a:rPr>
              <a:t>e</a:t>
            </a:r>
            <a:r>
              <a:rPr lang="en-US" sz="800" spc="-4" dirty="0" err="1">
                <a:cs typeface="Calibri"/>
              </a:rPr>
              <a:t>li</a:t>
            </a:r>
            <a:r>
              <a:rPr lang="en-US" sz="800" spc="4" dirty="0" err="1">
                <a:cs typeface="Calibri"/>
              </a:rPr>
              <a:t>m</a:t>
            </a:r>
            <a:r>
              <a:rPr lang="en-US" sz="800" spc="-4" dirty="0" err="1">
                <a:cs typeface="Calibri"/>
              </a:rPr>
              <a:t>i</a:t>
            </a:r>
            <a:r>
              <a:rPr lang="en-US" sz="800" spc="9" dirty="0" err="1">
                <a:cs typeface="Calibri"/>
              </a:rPr>
              <a:t>n</a:t>
            </a:r>
            <a:r>
              <a:rPr lang="en-US" sz="800" dirty="0" err="1">
                <a:cs typeface="Calibri"/>
              </a:rPr>
              <a:t>a</a:t>
            </a:r>
            <a:r>
              <a:rPr lang="en-US" sz="800" spc="-4" dirty="0" err="1">
                <a:cs typeface="Calibri"/>
              </a:rPr>
              <a:t>ț</a:t>
            </a:r>
            <a:r>
              <a:rPr lang="en-US" sz="800" dirty="0" err="1">
                <a:cs typeface="Calibri"/>
              </a:rPr>
              <a:t>i</a:t>
            </a:r>
            <a:r>
              <a:rPr lang="en-US" sz="800" spc="95" dirty="0">
                <a:cs typeface="Calibri"/>
              </a:rPr>
              <a:t> </a:t>
            </a:r>
            <a:r>
              <a:rPr lang="en-US" sz="800" spc="-4" dirty="0" err="1">
                <a:cs typeface="Calibri"/>
              </a:rPr>
              <a:t>t</a:t>
            </a:r>
            <a:r>
              <a:rPr lang="en-US" sz="800" spc="4" dirty="0" err="1">
                <a:cs typeface="Calibri"/>
              </a:rPr>
              <a:t>o</a:t>
            </a:r>
            <a:r>
              <a:rPr lang="en-US" sz="800" dirty="0" err="1">
                <a:cs typeface="Calibri"/>
              </a:rPr>
              <a:t>a</a:t>
            </a:r>
            <a:r>
              <a:rPr lang="en-US" sz="800" spc="-4" dirty="0" err="1">
                <a:cs typeface="Calibri"/>
              </a:rPr>
              <a:t>t</a:t>
            </a:r>
            <a:r>
              <a:rPr lang="en-US" sz="800" dirty="0" err="1">
                <a:cs typeface="Calibri"/>
              </a:rPr>
              <a:t>e</a:t>
            </a:r>
            <a:r>
              <a:rPr lang="en-US" sz="800" spc="90" dirty="0">
                <a:cs typeface="Calibri"/>
              </a:rPr>
              <a:t> </a:t>
            </a:r>
            <a:r>
              <a:rPr lang="en-US" sz="800" dirty="0" err="1">
                <a:cs typeface="Calibri"/>
              </a:rPr>
              <a:t>a</a:t>
            </a:r>
            <a:r>
              <a:rPr lang="en-US" sz="800" spc="4" dirty="0" err="1">
                <a:cs typeface="Calibri"/>
              </a:rPr>
              <a:t>m</a:t>
            </a:r>
            <a:r>
              <a:rPr lang="en-US" sz="800" dirty="0" err="1">
                <a:cs typeface="Calibri"/>
              </a:rPr>
              <a:t>b</a:t>
            </a:r>
            <a:r>
              <a:rPr lang="en-US" sz="800" spc="9" dirty="0" err="1">
                <a:cs typeface="Calibri"/>
              </a:rPr>
              <a:t>a</a:t>
            </a:r>
            <a:r>
              <a:rPr lang="en-US" sz="800" spc="-4" dirty="0" err="1">
                <a:cs typeface="Calibri"/>
              </a:rPr>
              <a:t>l</a:t>
            </a:r>
            <a:r>
              <a:rPr lang="en-US" sz="800" dirty="0" err="1">
                <a:cs typeface="Calibri"/>
              </a:rPr>
              <a:t>ă</a:t>
            </a:r>
            <a:r>
              <a:rPr lang="en-US" sz="800" spc="-4" dirty="0" err="1">
                <a:cs typeface="Calibri"/>
              </a:rPr>
              <a:t>r</a:t>
            </a:r>
            <a:r>
              <a:rPr lang="en-US" sz="800" spc="4" dirty="0" err="1">
                <a:cs typeface="Calibri"/>
              </a:rPr>
              <a:t>i</a:t>
            </a:r>
            <a:r>
              <a:rPr lang="en-US" sz="800" spc="-4" dirty="0" err="1">
                <a:cs typeface="Calibri"/>
              </a:rPr>
              <a:t>l</a:t>
            </a:r>
            <a:r>
              <a:rPr lang="en-US" sz="800" dirty="0" err="1">
                <a:cs typeface="Calibri"/>
              </a:rPr>
              <a:t>e</a:t>
            </a:r>
            <a:r>
              <a:rPr lang="en-US" sz="800" spc="105" dirty="0">
                <a:cs typeface="Calibri"/>
              </a:rPr>
              <a:t> </a:t>
            </a:r>
            <a:r>
              <a:rPr lang="en-US" sz="800" dirty="0">
                <a:cs typeface="Calibri"/>
              </a:rPr>
              <a:t>d</a:t>
            </a:r>
            <a:r>
              <a:rPr lang="en-US" sz="800" spc="4" dirty="0">
                <a:cs typeface="Calibri"/>
              </a:rPr>
              <a:t>i</a:t>
            </a:r>
            <a:r>
              <a:rPr lang="en-US" sz="800" dirty="0">
                <a:cs typeface="Calibri"/>
              </a:rPr>
              <a:t>n</a:t>
            </a:r>
            <a:r>
              <a:rPr lang="en-US" sz="800" spc="105" dirty="0">
                <a:cs typeface="Calibri"/>
              </a:rPr>
              <a:t> </a:t>
            </a:r>
            <a:r>
              <a:rPr lang="en-US" sz="800" dirty="0">
                <a:cs typeface="Calibri"/>
              </a:rPr>
              <a:t>p</a:t>
            </a:r>
            <a:r>
              <a:rPr lang="en-US" sz="800" spc="-4" dirty="0">
                <a:cs typeface="Calibri"/>
              </a:rPr>
              <a:t>l</a:t>
            </a:r>
            <a:r>
              <a:rPr lang="en-US" sz="800" dirty="0">
                <a:cs typeface="Calibri"/>
              </a:rPr>
              <a:t>as</a:t>
            </a:r>
            <a:r>
              <a:rPr lang="en-US" sz="800" spc="4" dirty="0">
                <a:cs typeface="Calibri"/>
              </a:rPr>
              <a:t>t</a:t>
            </a:r>
            <a:r>
              <a:rPr lang="en-US" sz="800" spc="-4" dirty="0">
                <a:cs typeface="Calibri"/>
              </a:rPr>
              <a:t>i</a:t>
            </a:r>
            <a:r>
              <a:rPr lang="en-US" sz="800" dirty="0">
                <a:cs typeface="Calibri"/>
              </a:rPr>
              <a:t>c</a:t>
            </a:r>
            <a:r>
              <a:rPr lang="en-US" sz="800" spc="105" dirty="0">
                <a:cs typeface="Calibri"/>
              </a:rPr>
              <a:t> </a:t>
            </a:r>
            <a:r>
              <a:rPr lang="en-US" sz="800" spc="-4" dirty="0">
                <a:cs typeface="Calibri"/>
              </a:rPr>
              <a:t>l</a:t>
            </a:r>
            <a:r>
              <a:rPr lang="en-US" sz="800" dirty="0">
                <a:cs typeface="Calibri"/>
              </a:rPr>
              <a:t>a</a:t>
            </a:r>
            <a:r>
              <a:rPr lang="en-US" sz="800" spc="95" dirty="0">
                <a:cs typeface="Calibri"/>
              </a:rPr>
              <a:t> </a:t>
            </a:r>
            <a:r>
              <a:rPr lang="en-US" sz="800" spc="4" dirty="0" err="1">
                <a:cs typeface="Calibri"/>
              </a:rPr>
              <a:t>l</a:t>
            </a:r>
            <a:r>
              <a:rPr lang="en-US" sz="800" spc="-4" dirty="0" err="1">
                <a:cs typeface="Calibri"/>
              </a:rPr>
              <a:t>oc</a:t>
            </a:r>
            <a:r>
              <a:rPr lang="en-US" sz="800" dirty="0" err="1">
                <a:cs typeface="Calibri"/>
              </a:rPr>
              <a:t>u</a:t>
            </a:r>
            <a:r>
              <a:rPr lang="en-US" sz="800" spc="4" dirty="0" err="1">
                <a:cs typeface="Calibri"/>
              </a:rPr>
              <a:t>r</a:t>
            </a:r>
            <a:r>
              <a:rPr lang="en-US" sz="800" spc="-4" dirty="0" err="1">
                <a:cs typeface="Calibri"/>
              </a:rPr>
              <a:t>i</a:t>
            </a:r>
            <a:r>
              <a:rPr lang="en-US" sz="800" spc="4" dirty="0" err="1">
                <a:cs typeface="Calibri"/>
              </a:rPr>
              <a:t>l</a:t>
            </a:r>
            <a:r>
              <a:rPr lang="en-US" sz="800" dirty="0" err="1">
                <a:cs typeface="Calibri"/>
              </a:rPr>
              <a:t>e</a:t>
            </a:r>
            <a:r>
              <a:rPr lang="en-US" sz="800" dirty="0">
                <a:cs typeface="Calibri"/>
              </a:rPr>
              <a:t> </a:t>
            </a:r>
            <a:r>
              <a:rPr lang="en-US" sz="800" dirty="0" err="1">
                <a:cs typeface="Calibri"/>
              </a:rPr>
              <a:t>d</a:t>
            </a:r>
            <a:r>
              <a:rPr lang="en-US" sz="800" spc="-4" dirty="0" err="1">
                <a:cs typeface="Calibri"/>
              </a:rPr>
              <a:t>e</a:t>
            </a:r>
            <a:r>
              <a:rPr lang="en-US" sz="800" dirty="0" err="1">
                <a:cs typeface="Calibri"/>
              </a:rPr>
              <a:t>s</a:t>
            </a:r>
            <a:r>
              <a:rPr lang="en-US" sz="800" spc="-4" dirty="0" err="1">
                <a:cs typeface="Calibri"/>
              </a:rPr>
              <a:t>e</a:t>
            </a:r>
            <a:r>
              <a:rPr lang="en-US" sz="800" spc="4" dirty="0" err="1">
                <a:cs typeface="Calibri"/>
              </a:rPr>
              <a:t>m</a:t>
            </a:r>
            <a:r>
              <a:rPr lang="en-US" sz="800" dirty="0" err="1">
                <a:cs typeface="Calibri"/>
              </a:rPr>
              <a:t>na</a:t>
            </a:r>
            <a:r>
              <a:rPr lang="en-US" sz="800" spc="-4" dirty="0" err="1">
                <a:cs typeface="Calibri"/>
              </a:rPr>
              <a:t>t</a:t>
            </a:r>
            <a:r>
              <a:rPr lang="en-US" sz="800" dirty="0" err="1">
                <a:cs typeface="Calibri"/>
              </a:rPr>
              <a:t>e</a:t>
            </a:r>
            <a:r>
              <a:rPr lang="en-US" sz="800" spc="9" dirty="0">
                <a:cs typeface="Calibri"/>
              </a:rPr>
              <a:t> </a:t>
            </a:r>
            <a:r>
              <a:rPr lang="en-US" sz="800" spc="-4" dirty="0" err="1">
                <a:cs typeface="Calibri"/>
              </a:rPr>
              <a:t>î</a:t>
            </a:r>
            <a:r>
              <a:rPr lang="en-US" sz="800" dirty="0" err="1">
                <a:cs typeface="Calibri"/>
              </a:rPr>
              <a:t>n</a:t>
            </a:r>
            <a:r>
              <a:rPr lang="en-US" sz="800" spc="-4" dirty="0">
                <a:cs typeface="Calibri"/>
              </a:rPr>
              <a:t> </a:t>
            </a:r>
            <a:r>
              <a:rPr lang="en-US" sz="800" dirty="0" err="1">
                <a:cs typeface="Calibri"/>
              </a:rPr>
              <a:t>a</a:t>
            </a:r>
            <a:r>
              <a:rPr lang="en-US" sz="800" spc="-4" dirty="0" err="1">
                <a:cs typeface="Calibri"/>
              </a:rPr>
              <a:t>ce</a:t>
            </a:r>
            <a:r>
              <a:rPr lang="en-US" sz="800" dirty="0" err="1">
                <a:cs typeface="Calibri"/>
              </a:rPr>
              <a:t>st</a:t>
            </a:r>
            <a:r>
              <a:rPr lang="en-US" sz="800" spc="4" dirty="0">
                <a:cs typeface="Calibri"/>
              </a:rPr>
              <a:t> </a:t>
            </a:r>
            <a:r>
              <a:rPr lang="en-US" sz="800" dirty="0" err="1">
                <a:cs typeface="Calibri"/>
              </a:rPr>
              <a:t>s</a:t>
            </a:r>
            <a:r>
              <a:rPr lang="en-US" sz="800" spc="-4" dirty="0" err="1">
                <a:cs typeface="Calibri"/>
              </a:rPr>
              <a:t>cop</a:t>
            </a:r>
            <a:r>
              <a:rPr lang="en-US" sz="800" dirty="0">
                <a:cs typeface="Calibri"/>
              </a:rPr>
              <a:t>.</a:t>
            </a:r>
          </a:p>
          <a:p>
            <a:pPr marL="12700" marR="14051">
              <a:lnSpc>
                <a:spcPts val="960"/>
              </a:lnSpc>
            </a:pPr>
            <a:r>
              <a:rPr lang="en-US" sz="800" dirty="0">
                <a:cs typeface="Calibri"/>
              </a:rPr>
              <a:t>20. Nu</a:t>
            </a:r>
            <a:r>
              <a:rPr lang="en-US" sz="800" spc="-4" dirty="0">
                <a:cs typeface="Calibri"/>
              </a:rPr>
              <a:t> </a:t>
            </a:r>
            <a:r>
              <a:rPr lang="en-US" sz="800" dirty="0" err="1">
                <a:cs typeface="Calibri"/>
              </a:rPr>
              <a:t>p</a:t>
            </a:r>
            <a:r>
              <a:rPr lang="en-US" sz="800" spc="-4" dirty="0" err="1">
                <a:cs typeface="Calibri"/>
              </a:rPr>
              <a:t>li</a:t>
            </a:r>
            <a:r>
              <a:rPr lang="en-US" sz="800" dirty="0" err="1">
                <a:cs typeface="Calibri"/>
              </a:rPr>
              <a:t>a</a:t>
            </a:r>
            <a:r>
              <a:rPr lang="en-US" sz="800" spc="-4" dirty="0" err="1">
                <a:cs typeface="Calibri"/>
              </a:rPr>
              <a:t>ț</a:t>
            </a:r>
            <a:r>
              <a:rPr lang="en-US" sz="800" dirty="0" err="1">
                <a:cs typeface="Calibri"/>
              </a:rPr>
              <a:t>i</a:t>
            </a:r>
            <a:r>
              <a:rPr lang="en-US" sz="800" spc="19" dirty="0">
                <a:cs typeface="Calibri"/>
              </a:rPr>
              <a:t> </a:t>
            </a:r>
            <a:r>
              <a:rPr lang="en-US" sz="800" dirty="0" err="1">
                <a:cs typeface="Calibri"/>
              </a:rPr>
              <a:t>și</a:t>
            </a:r>
            <a:r>
              <a:rPr lang="en-US" sz="800" spc="-4" dirty="0">
                <a:cs typeface="Calibri"/>
              </a:rPr>
              <a:t> </a:t>
            </a:r>
            <a:r>
              <a:rPr lang="en-US" sz="800" dirty="0">
                <a:cs typeface="Calibri"/>
              </a:rPr>
              <a:t>nu</a:t>
            </a:r>
            <a:r>
              <a:rPr lang="en-US" sz="800" spc="-4" dirty="0">
                <a:cs typeface="Calibri"/>
              </a:rPr>
              <a:t> </a:t>
            </a:r>
            <a:r>
              <a:rPr lang="en-US" sz="800" spc="-4" dirty="0" err="1">
                <a:cs typeface="Calibri"/>
              </a:rPr>
              <a:t>re</a:t>
            </a:r>
            <a:r>
              <a:rPr lang="en-US" sz="800" spc="4" dirty="0" err="1">
                <a:cs typeface="Calibri"/>
              </a:rPr>
              <a:t>g</a:t>
            </a:r>
            <a:r>
              <a:rPr lang="en-US" sz="800" spc="-4" dirty="0" err="1">
                <a:cs typeface="Calibri"/>
              </a:rPr>
              <a:t>l</a:t>
            </a:r>
            <a:r>
              <a:rPr lang="en-US" sz="800" dirty="0" err="1">
                <a:cs typeface="Calibri"/>
              </a:rPr>
              <a:t>a</a:t>
            </a:r>
            <a:r>
              <a:rPr lang="en-US" sz="800" spc="-4" dirty="0" err="1">
                <a:cs typeface="Calibri"/>
              </a:rPr>
              <a:t>ț</a:t>
            </a:r>
            <a:r>
              <a:rPr lang="en-US" sz="800" dirty="0" err="1">
                <a:cs typeface="Calibri"/>
              </a:rPr>
              <a:t>i</a:t>
            </a:r>
            <a:r>
              <a:rPr lang="en-US" sz="800" spc="9" dirty="0">
                <a:cs typeface="Calibri"/>
              </a:rPr>
              <a:t> </a:t>
            </a:r>
            <a:r>
              <a:rPr lang="en-US" sz="800" spc="-4" dirty="0" err="1">
                <a:cs typeface="Calibri"/>
              </a:rPr>
              <a:t>î</a:t>
            </a:r>
            <a:r>
              <a:rPr lang="en-US" sz="800" dirty="0" err="1">
                <a:cs typeface="Calibri"/>
              </a:rPr>
              <a:t>nă</a:t>
            </a:r>
            <a:r>
              <a:rPr lang="en-US" sz="800" spc="-4" dirty="0" err="1">
                <a:cs typeface="Calibri"/>
              </a:rPr>
              <a:t>lți</a:t>
            </a:r>
            <a:r>
              <a:rPr lang="en-US" sz="800" spc="4" dirty="0" err="1">
                <a:cs typeface="Calibri"/>
              </a:rPr>
              <a:t>m</a:t>
            </a:r>
            <a:r>
              <a:rPr lang="en-US" sz="800" spc="-4" dirty="0" err="1">
                <a:cs typeface="Calibri"/>
              </a:rPr>
              <a:t>e</a:t>
            </a:r>
            <a:r>
              <a:rPr lang="en-US" sz="800" dirty="0" err="1">
                <a:cs typeface="Calibri"/>
              </a:rPr>
              <a:t>a</a:t>
            </a:r>
            <a:r>
              <a:rPr lang="en-US" sz="800" spc="2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dirty="0" err="1">
                <a:cs typeface="Calibri"/>
              </a:rPr>
              <a:t>ui</a:t>
            </a:r>
            <a:r>
              <a:rPr lang="en-US" sz="800" spc="9" dirty="0">
                <a:cs typeface="Calibri"/>
              </a:rPr>
              <a:t> </a:t>
            </a:r>
            <a:r>
              <a:rPr lang="en-US" sz="800" spc="-4" dirty="0" err="1">
                <a:cs typeface="Calibri"/>
              </a:rPr>
              <a:t>c</a:t>
            </a:r>
            <a:r>
              <a:rPr lang="en-US" sz="800" dirty="0" err="1">
                <a:cs typeface="Calibri"/>
              </a:rPr>
              <a:t>ând</a:t>
            </a:r>
            <a:r>
              <a:rPr lang="en-US" sz="800" spc="9" dirty="0">
                <a:cs typeface="Calibri"/>
              </a:rPr>
              <a:t> </a:t>
            </a:r>
            <a:r>
              <a:rPr lang="en-US" sz="800" spc="-4" dirty="0" err="1">
                <a:cs typeface="Calibri"/>
              </a:rPr>
              <a:t>co</a:t>
            </a:r>
            <a:r>
              <a:rPr lang="en-US" sz="800" dirty="0" err="1">
                <a:cs typeface="Calibri"/>
              </a:rPr>
              <a:t>p</a:t>
            </a:r>
            <a:r>
              <a:rPr lang="en-US" sz="800" spc="-4" dirty="0" err="1">
                <a:cs typeface="Calibri"/>
              </a:rPr>
              <a:t>il</a:t>
            </a:r>
            <a:r>
              <a:rPr lang="en-US" sz="800" dirty="0" err="1">
                <a:cs typeface="Calibri"/>
              </a:rPr>
              <a:t>ul</a:t>
            </a:r>
            <a:r>
              <a:rPr lang="en-US" sz="800" spc="2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4" dirty="0">
                <a:cs typeface="Calibri"/>
              </a:rPr>
              <a:t> </a:t>
            </a:r>
            <a:r>
              <a:rPr lang="en-US" sz="800" spc="-4" dirty="0" err="1">
                <a:cs typeface="Calibri"/>
              </a:rPr>
              <a:t>î</a:t>
            </a:r>
            <a:r>
              <a:rPr lang="en-US" sz="800" dirty="0" err="1">
                <a:cs typeface="Calibri"/>
              </a:rPr>
              <a:t>n</a:t>
            </a:r>
            <a:r>
              <a:rPr lang="en-US" sz="800" spc="9" dirty="0">
                <a:cs typeface="Calibri"/>
              </a:rPr>
              <a:t> </a:t>
            </a:r>
            <a:r>
              <a:rPr lang="en-US" sz="800" spc="-4" dirty="0" err="1">
                <a:cs typeface="Calibri"/>
              </a:rPr>
              <a:t>i</a:t>
            </a:r>
            <a:r>
              <a:rPr lang="en-US" sz="800" dirty="0" err="1">
                <a:cs typeface="Calibri"/>
              </a:rPr>
              <a:t>n</a:t>
            </a:r>
            <a:r>
              <a:rPr lang="en-US" sz="800" spc="-4" dirty="0" err="1">
                <a:cs typeface="Calibri"/>
              </a:rPr>
              <a:t>ci</a:t>
            </a:r>
            <a:r>
              <a:rPr lang="en-US" sz="800" dirty="0" err="1">
                <a:cs typeface="Calibri"/>
              </a:rPr>
              <a:t>n</a:t>
            </a:r>
            <a:r>
              <a:rPr lang="en-US" sz="800" spc="-4" dirty="0" err="1">
                <a:cs typeface="Calibri"/>
              </a:rPr>
              <a:t>t</a:t>
            </a:r>
            <a:r>
              <a:rPr lang="en-US" sz="800" dirty="0" err="1">
                <a:cs typeface="Calibri"/>
              </a:rPr>
              <a:t>a</a:t>
            </a:r>
            <a:r>
              <a:rPr lang="en-US" sz="800" spc="24" dirty="0">
                <a:cs typeface="Calibri"/>
              </a:rPr>
              <a:t> </a:t>
            </a:r>
            <a:r>
              <a:rPr lang="en-US" sz="800" dirty="0" err="1">
                <a:cs typeface="Calibri"/>
              </a:rPr>
              <a:t>sa</a:t>
            </a:r>
            <a:r>
              <a:rPr lang="en-US" sz="800" dirty="0">
                <a:cs typeface="Calibri"/>
              </a:rPr>
              <a:t>!</a:t>
            </a:r>
          </a:p>
          <a:p>
            <a:pPr marL="12700">
              <a:lnSpc>
                <a:spcPts val="919"/>
              </a:lnSpc>
              <a:spcBef>
                <a:spcPts val="46"/>
              </a:spcBef>
            </a:pPr>
            <a:r>
              <a:rPr lang="en-US" sz="800" dirty="0">
                <a:cs typeface="Calibri"/>
              </a:rPr>
              <a:t>21. </a:t>
            </a:r>
            <a:r>
              <a:rPr lang="en-US" sz="800" dirty="0" err="1">
                <a:cs typeface="Calibri"/>
              </a:rPr>
              <a:t>S</a:t>
            </a:r>
            <a:r>
              <a:rPr lang="en-US" sz="800" spc="-4" dirty="0" err="1">
                <a:cs typeface="Calibri"/>
              </a:rPr>
              <a:t>to</a:t>
            </a:r>
            <a:r>
              <a:rPr lang="en-US" sz="800" dirty="0" err="1">
                <a:cs typeface="Calibri"/>
              </a:rPr>
              <a:t>p</a:t>
            </a:r>
            <a:r>
              <a:rPr lang="en-US" sz="800" spc="-4" dirty="0" err="1">
                <a:cs typeface="Calibri"/>
              </a:rPr>
              <a:t>eri</a:t>
            </a:r>
            <a:r>
              <a:rPr lang="en-US" sz="800" dirty="0" err="1">
                <a:cs typeface="Calibri"/>
              </a:rPr>
              <a:t>i</a:t>
            </a:r>
            <a:r>
              <a:rPr lang="en-US" sz="800" spc="90"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a:t>
            </a:r>
            <a:r>
              <a:rPr lang="en-US" sz="800" spc="4" dirty="0" err="1">
                <a:cs typeface="Calibri"/>
              </a:rPr>
              <a:t>l</a:t>
            </a:r>
            <a:r>
              <a:rPr lang="en-US" sz="800" dirty="0" err="1">
                <a:cs typeface="Calibri"/>
              </a:rPr>
              <a:t>ui</a:t>
            </a:r>
            <a:r>
              <a:rPr lang="en-US" sz="800" spc="84" dirty="0">
                <a:cs typeface="Calibri"/>
              </a:rPr>
              <a:t> </a:t>
            </a:r>
            <a:r>
              <a:rPr lang="en-US" sz="800" spc="9" dirty="0">
                <a:cs typeface="Calibri"/>
              </a:rPr>
              <a:t>n</a:t>
            </a:r>
            <a:r>
              <a:rPr lang="en-US" sz="800" dirty="0">
                <a:cs typeface="Calibri"/>
              </a:rPr>
              <a:t>u</a:t>
            </a:r>
            <a:r>
              <a:rPr lang="en-US" sz="800" spc="79" dirty="0">
                <a:cs typeface="Calibri"/>
              </a:rPr>
              <a:t> </a:t>
            </a:r>
            <a:r>
              <a:rPr lang="en-US" sz="800" dirty="0" err="1">
                <a:cs typeface="Calibri"/>
              </a:rPr>
              <a:t>d</a:t>
            </a:r>
            <a:r>
              <a:rPr lang="en-US" sz="800" spc="4" dirty="0" err="1">
                <a:cs typeface="Calibri"/>
              </a:rPr>
              <a:t>elim</a:t>
            </a:r>
            <a:r>
              <a:rPr lang="en-US" sz="800" spc="-4" dirty="0" err="1">
                <a:cs typeface="Calibri"/>
              </a:rPr>
              <a:t>ite</a:t>
            </a:r>
            <a:r>
              <a:rPr lang="en-US" sz="800" dirty="0" err="1">
                <a:cs typeface="Calibri"/>
              </a:rPr>
              <a:t>a</a:t>
            </a:r>
            <a:r>
              <a:rPr lang="en-US" sz="800" spc="-4" dirty="0" err="1">
                <a:cs typeface="Calibri"/>
              </a:rPr>
              <a:t>z</a:t>
            </a:r>
            <a:r>
              <a:rPr lang="en-US" sz="800" dirty="0" err="1">
                <a:cs typeface="Calibri"/>
              </a:rPr>
              <a:t>ă</a:t>
            </a:r>
            <a:r>
              <a:rPr lang="en-US" sz="800" spc="84" dirty="0">
                <a:cs typeface="Calibri"/>
              </a:rPr>
              <a:t> </a:t>
            </a:r>
            <a:r>
              <a:rPr lang="en-US" sz="800" spc="-4" dirty="0" err="1">
                <a:cs typeface="Calibri"/>
              </a:rPr>
              <a:t>î</a:t>
            </a:r>
            <a:r>
              <a:rPr lang="en-US" sz="800" dirty="0" err="1">
                <a:cs typeface="Calibri"/>
              </a:rPr>
              <a:t>n</a:t>
            </a:r>
            <a:r>
              <a:rPr lang="en-US" sz="800" spc="90" dirty="0">
                <a:cs typeface="Calibri"/>
              </a:rPr>
              <a:t> </a:t>
            </a:r>
            <a:r>
              <a:rPr lang="en-US" sz="800" spc="-4" dirty="0" err="1">
                <a:cs typeface="Calibri"/>
              </a:rPr>
              <a:t>î</a:t>
            </a:r>
            <a:r>
              <a:rPr lang="en-US" sz="800" dirty="0" err="1">
                <a:cs typeface="Calibri"/>
              </a:rPr>
              <a:t>n</a:t>
            </a:r>
            <a:r>
              <a:rPr lang="en-US" sz="800" spc="-4" dirty="0" err="1">
                <a:cs typeface="Calibri"/>
              </a:rPr>
              <a:t>tre</a:t>
            </a:r>
            <a:r>
              <a:rPr lang="en-US" sz="800" spc="4" dirty="0" err="1">
                <a:cs typeface="Calibri"/>
              </a:rPr>
              <a:t>g</a:t>
            </a:r>
            <a:r>
              <a:rPr lang="en-US" sz="800" spc="-4" dirty="0" err="1">
                <a:cs typeface="Calibri"/>
              </a:rPr>
              <a:t>i</a:t>
            </a:r>
            <a:r>
              <a:rPr lang="en-US" sz="800" spc="4" dirty="0" err="1">
                <a:cs typeface="Calibri"/>
              </a:rPr>
              <a:t>m</a:t>
            </a:r>
            <a:r>
              <a:rPr lang="en-US" sz="800" dirty="0" err="1">
                <a:cs typeface="Calibri"/>
              </a:rPr>
              <a:t>e</a:t>
            </a:r>
            <a:r>
              <a:rPr lang="en-US" sz="800" spc="84" dirty="0">
                <a:cs typeface="Calibri"/>
              </a:rPr>
              <a:t> </a:t>
            </a:r>
            <a:r>
              <a:rPr lang="en-US" sz="800" spc="4" dirty="0" err="1">
                <a:cs typeface="Calibri"/>
              </a:rPr>
              <a:t>m</a:t>
            </a:r>
            <a:r>
              <a:rPr lang="en-US" sz="800" spc="-4" dirty="0" err="1">
                <a:cs typeface="Calibri"/>
              </a:rPr>
              <a:t>i</a:t>
            </a:r>
            <a:r>
              <a:rPr lang="en-US" sz="800" dirty="0" err="1">
                <a:cs typeface="Calibri"/>
              </a:rPr>
              <a:t>ș</a:t>
            </a:r>
            <a:r>
              <a:rPr lang="en-US" sz="800" spc="-4" dirty="0" err="1">
                <a:cs typeface="Calibri"/>
              </a:rPr>
              <a:t>c</a:t>
            </a:r>
            <a:r>
              <a:rPr lang="en-US" sz="800" dirty="0" err="1">
                <a:cs typeface="Calibri"/>
              </a:rPr>
              <a:t>ă</a:t>
            </a:r>
            <a:r>
              <a:rPr lang="en-US" sz="800" spc="-4" dirty="0" err="1">
                <a:cs typeface="Calibri"/>
              </a:rPr>
              <a:t>r</a:t>
            </a:r>
            <a:r>
              <a:rPr lang="en-US" sz="800" spc="4" dirty="0" err="1">
                <a:cs typeface="Calibri"/>
              </a:rPr>
              <a:t>i</a:t>
            </a:r>
            <a:r>
              <a:rPr lang="en-US" sz="800" spc="-4" dirty="0" err="1">
                <a:cs typeface="Calibri"/>
              </a:rPr>
              <a:t>l</a:t>
            </a:r>
            <a:r>
              <a:rPr lang="en-US" sz="800" dirty="0" err="1">
                <a:cs typeface="Calibri"/>
              </a:rPr>
              <a:t>e</a:t>
            </a:r>
            <a:r>
              <a:rPr lang="en-US" sz="800" spc="79" dirty="0">
                <a:cs typeface="Calibri"/>
              </a:rPr>
              <a:t> </a:t>
            </a:r>
            <a:r>
              <a:rPr lang="en-US" sz="800" dirty="0">
                <a:cs typeface="Calibri"/>
              </a:rPr>
              <a:t>s</a:t>
            </a:r>
            <a:r>
              <a:rPr lang="en-US" sz="800" spc="9" dirty="0">
                <a:cs typeface="Calibri"/>
              </a:rPr>
              <a:t>a</a:t>
            </a:r>
            <a:r>
              <a:rPr lang="en-US" sz="800" spc="-4" dirty="0">
                <a:cs typeface="Calibri"/>
              </a:rPr>
              <a:t>l</a:t>
            </a:r>
            <a:r>
              <a:rPr lang="en-US" sz="800" dirty="0">
                <a:cs typeface="Calibri"/>
              </a:rPr>
              <a:t>e</a:t>
            </a:r>
            <a:r>
              <a:rPr lang="en-US" sz="800" spc="79" dirty="0">
                <a:cs typeface="Calibri"/>
              </a:rPr>
              <a:t> </a:t>
            </a:r>
            <a:r>
              <a:rPr lang="en-US" sz="800" spc="9" dirty="0" err="1">
                <a:cs typeface="Calibri"/>
              </a:rPr>
              <a:t>ș</a:t>
            </a:r>
            <a:r>
              <a:rPr lang="en-US" sz="800" dirty="0" err="1">
                <a:cs typeface="Calibri"/>
              </a:rPr>
              <a:t>i</a:t>
            </a:r>
            <a:r>
              <a:rPr lang="en-US" sz="800" spc="79" dirty="0">
                <a:cs typeface="Calibri"/>
              </a:rPr>
              <a:t> </a:t>
            </a:r>
            <a:r>
              <a:rPr lang="en-US" sz="800" dirty="0">
                <a:cs typeface="Calibri"/>
              </a:rPr>
              <a:t>nu</a:t>
            </a:r>
            <a:r>
              <a:rPr lang="en-US" sz="800" spc="79" dirty="0">
                <a:cs typeface="Calibri"/>
              </a:rPr>
              <a:t> </a:t>
            </a:r>
            <a:r>
              <a:rPr lang="en-US" sz="800" spc="-4" dirty="0" err="1">
                <a:cs typeface="Calibri"/>
              </a:rPr>
              <a:t>r</a:t>
            </a:r>
            <a:r>
              <a:rPr lang="en-US" sz="800" spc="4" dirty="0" err="1">
                <a:cs typeface="Calibri"/>
              </a:rPr>
              <a:t>e</a:t>
            </a:r>
            <a:r>
              <a:rPr lang="en-US" sz="800" dirty="0" err="1">
                <a:cs typeface="Calibri"/>
              </a:rPr>
              <a:t>p</a:t>
            </a:r>
            <a:r>
              <a:rPr lang="en-US" sz="800" spc="-4" dirty="0" err="1">
                <a:cs typeface="Calibri"/>
              </a:rPr>
              <a:t>re</a:t>
            </a:r>
            <a:r>
              <a:rPr lang="en-US" sz="800" spc="4" dirty="0" err="1">
                <a:cs typeface="Calibri"/>
              </a:rPr>
              <a:t>z</a:t>
            </a:r>
            <a:r>
              <a:rPr lang="en-US" sz="800" spc="-4" dirty="0" err="1">
                <a:cs typeface="Calibri"/>
              </a:rPr>
              <a:t>i</a:t>
            </a:r>
            <a:r>
              <a:rPr lang="en-US" sz="800" dirty="0" err="1">
                <a:cs typeface="Calibri"/>
              </a:rPr>
              <a:t>n</a:t>
            </a:r>
            <a:r>
              <a:rPr lang="en-US" sz="800" spc="-4" dirty="0" err="1">
                <a:cs typeface="Calibri"/>
              </a:rPr>
              <a:t>t</a:t>
            </a:r>
            <a:r>
              <a:rPr lang="en-US" sz="800" dirty="0" err="1">
                <a:cs typeface="Calibri"/>
              </a:rPr>
              <a:t>ă</a:t>
            </a:r>
            <a:r>
              <a:rPr lang="en-US" sz="800" spc="84" dirty="0">
                <a:cs typeface="Calibri"/>
              </a:rPr>
              <a:t> </a:t>
            </a:r>
            <a:r>
              <a:rPr lang="en-US" sz="800" dirty="0">
                <a:cs typeface="Calibri"/>
              </a:rPr>
              <a:t>o </a:t>
            </a:r>
            <a:r>
              <a:rPr lang="en-US" sz="800" spc="4" dirty="0" err="1">
                <a:cs typeface="Calibri"/>
              </a:rPr>
              <a:t>g</a:t>
            </a:r>
            <a:r>
              <a:rPr lang="en-US" sz="800" dirty="0" err="1">
                <a:cs typeface="Calibri"/>
              </a:rPr>
              <a:t>a</a:t>
            </a:r>
            <a:r>
              <a:rPr lang="en-US" sz="800" spc="-4" dirty="0" err="1">
                <a:cs typeface="Calibri"/>
              </a:rPr>
              <a:t>r</a:t>
            </a:r>
            <a:r>
              <a:rPr lang="en-US" sz="800" dirty="0" err="1">
                <a:cs typeface="Calibri"/>
              </a:rPr>
              <a:t>an</a:t>
            </a:r>
            <a:r>
              <a:rPr lang="en-US" sz="800" spc="-4" dirty="0" err="1">
                <a:cs typeface="Calibri"/>
              </a:rPr>
              <a:t>ți</a:t>
            </a:r>
            <a:r>
              <a:rPr lang="en-US" sz="800" dirty="0" err="1">
                <a:cs typeface="Calibri"/>
              </a:rPr>
              <a:t>e</a:t>
            </a:r>
            <a:r>
              <a:rPr lang="en-US" sz="800" dirty="0">
                <a:cs typeface="Calibri"/>
              </a:rPr>
              <a:t>  </a:t>
            </a:r>
            <a:r>
              <a:rPr lang="en-US" sz="800" spc="54"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dirty="0">
                <a:cs typeface="Calibri"/>
              </a:rPr>
              <a:t>     </a:t>
            </a:r>
            <a:r>
              <a:rPr lang="en-US" sz="800" spc="115" dirty="0">
                <a:cs typeface="Calibri"/>
              </a:rPr>
              <a:t> </a:t>
            </a:r>
            <a:r>
              <a:rPr lang="en-US" sz="800" spc="-4" dirty="0" err="1">
                <a:cs typeface="Calibri"/>
              </a:rPr>
              <a:t>e</a:t>
            </a:r>
            <a:r>
              <a:rPr lang="en-US" sz="800" dirty="0" err="1">
                <a:cs typeface="Calibri"/>
              </a:rPr>
              <a:t>v</a:t>
            </a:r>
            <a:r>
              <a:rPr lang="en-US" sz="800" spc="-4" dirty="0" err="1">
                <a:cs typeface="Calibri"/>
              </a:rPr>
              <a:t>it</a:t>
            </a:r>
            <a:r>
              <a:rPr lang="en-US" sz="800" dirty="0" err="1">
                <a:cs typeface="Calibri"/>
              </a:rPr>
              <a:t>a</a:t>
            </a:r>
            <a:r>
              <a:rPr lang="en-US" sz="800" spc="4" dirty="0" err="1">
                <a:cs typeface="Calibri"/>
              </a:rPr>
              <a:t>r</a:t>
            </a:r>
            <a:r>
              <a:rPr lang="en-US" sz="800" spc="-4" dirty="0" err="1">
                <a:cs typeface="Calibri"/>
              </a:rPr>
              <a:t>e</a:t>
            </a:r>
            <a:r>
              <a:rPr lang="en-US" sz="800" dirty="0" err="1">
                <a:cs typeface="Calibri"/>
              </a:rPr>
              <a:t>a</a:t>
            </a:r>
            <a:r>
              <a:rPr lang="en-US" sz="800" dirty="0">
                <a:cs typeface="Calibri"/>
              </a:rPr>
              <a:t>  </a:t>
            </a:r>
            <a:r>
              <a:rPr lang="en-US" sz="800" spc="59" dirty="0">
                <a:cs typeface="Calibri"/>
              </a:rPr>
              <a:t> </a:t>
            </a:r>
            <a:r>
              <a:rPr lang="en-US" sz="800" dirty="0" err="1">
                <a:cs typeface="Calibri"/>
              </a:rPr>
              <a:t>a</a:t>
            </a:r>
            <a:r>
              <a:rPr lang="en-US" sz="800" spc="-4" dirty="0" err="1">
                <a:cs typeface="Calibri"/>
              </a:rPr>
              <a:t>c</a:t>
            </a:r>
            <a:r>
              <a:rPr lang="en-US" sz="800" spc="4" dirty="0" err="1">
                <a:cs typeface="Calibri"/>
              </a:rPr>
              <a:t>c</a:t>
            </a:r>
            <a:r>
              <a:rPr lang="en-US" sz="800" spc="-4" dirty="0" err="1">
                <a:cs typeface="Calibri"/>
              </a:rPr>
              <a:t>i</a:t>
            </a:r>
            <a:r>
              <a:rPr lang="en-US" sz="800" dirty="0" err="1">
                <a:cs typeface="Calibri"/>
              </a:rPr>
              <a:t>d</a:t>
            </a:r>
            <a:r>
              <a:rPr lang="en-US" sz="800" spc="4" dirty="0" err="1">
                <a:cs typeface="Calibri"/>
              </a:rPr>
              <a:t>e</a:t>
            </a:r>
            <a:r>
              <a:rPr lang="en-US" sz="800" dirty="0" err="1">
                <a:cs typeface="Calibri"/>
              </a:rPr>
              <a:t>n</a:t>
            </a:r>
            <a:r>
              <a:rPr lang="en-US" sz="800" spc="-4" dirty="0" err="1">
                <a:cs typeface="Calibri"/>
              </a:rPr>
              <a:t>te</a:t>
            </a:r>
            <a:r>
              <a:rPr lang="en-US" sz="800" spc="4" dirty="0" err="1">
                <a:cs typeface="Calibri"/>
              </a:rPr>
              <a:t>l</a:t>
            </a:r>
            <a:r>
              <a:rPr lang="en-US" sz="800" spc="-4" dirty="0" err="1">
                <a:cs typeface="Calibri"/>
              </a:rPr>
              <a:t>o</a:t>
            </a:r>
            <a:r>
              <a:rPr lang="en-US" sz="800" dirty="0" err="1">
                <a:cs typeface="Calibri"/>
              </a:rPr>
              <a:t>r</a:t>
            </a:r>
            <a:r>
              <a:rPr lang="en-US" sz="800" dirty="0">
                <a:cs typeface="Calibri"/>
              </a:rPr>
              <a:t>.  </a:t>
            </a:r>
            <a:r>
              <a:rPr lang="en-US" sz="800" spc="59" dirty="0">
                <a:cs typeface="Calibri"/>
              </a:rPr>
              <a:t> </a:t>
            </a:r>
            <a:r>
              <a:rPr lang="en-US" sz="800" dirty="0">
                <a:cs typeface="Calibri"/>
              </a:rPr>
              <a:t>D</a:t>
            </a:r>
            <a:r>
              <a:rPr lang="en-US" sz="800" spc="-4" dirty="0">
                <a:cs typeface="Calibri"/>
              </a:rPr>
              <a:t>i</a:t>
            </a:r>
            <a:r>
              <a:rPr lang="en-US" sz="800" dirty="0">
                <a:cs typeface="Calibri"/>
              </a:rPr>
              <a:t>n  </a:t>
            </a:r>
            <a:r>
              <a:rPr lang="en-US" sz="800" spc="54" dirty="0">
                <a:cs typeface="Calibri"/>
              </a:rPr>
              <a:t> </a:t>
            </a:r>
            <a:r>
              <a:rPr lang="en-US" sz="800" dirty="0" err="1">
                <a:cs typeface="Calibri"/>
              </a:rPr>
              <a:t>a</a:t>
            </a:r>
            <a:r>
              <a:rPr lang="en-US" sz="800" spc="-4" dirty="0" err="1">
                <a:cs typeface="Calibri"/>
              </a:rPr>
              <a:t>ce</a:t>
            </a:r>
            <a:r>
              <a:rPr lang="en-US" sz="800" dirty="0" err="1">
                <a:cs typeface="Calibri"/>
              </a:rPr>
              <a:t>st</a:t>
            </a:r>
            <a:r>
              <a:rPr lang="en-US" sz="800" dirty="0">
                <a:cs typeface="Calibri"/>
              </a:rPr>
              <a:t>  </a:t>
            </a:r>
            <a:r>
              <a:rPr lang="en-US" sz="800" spc="54" dirty="0">
                <a:cs typeface="Calibri"/>
              </a:rPr>
              <a:t> </a:t>
            </a:r>
            <a:r>
              <a:rPr lang="en-US" sz="800" spc="4" dirty="0" err="1">
                <a:cs typeface="Calibri"/>
              </a:rPr>
              <a:t>m</a:t>
            </a:r>
            <a:r>
              <a:rPr lang="en-US" sz="800" spc="-4" dirty="0" err="1">
                <a:cs typeface="Calibri"/>
              </a:rPr>
              <a:t>oti</a:t>
            </a:r>
            <a:r>
              <a:rPr lang="en-US" sz="800" dirty="0" err="1">
                <a:cs typeface="Calibri"/>
              </a:rPr>
              <a:t>v</a:t>
            </a:r>
            <a:r>
              <a:rPr lang="en-US" sz="800" dirty="0">
                <a:cs typeface="Calibri"/>
              </a:rPr>
              <a:t>,  </a:t>
            </a:r>
            <a:r>
              <a:rPr lang="en-US" sz="800" spc="59" dirty="0">
                <a:cs typeface="Calibri"/>
              </a:rPr>
              <a:t> </a:t>
            </a:r>
            <a:r>
              <a:rPr lang="en-US" sz="800" spc="-4" dirty="0" err="1">
                <a:cs typeface="Calibri"/>
              </a:rPr>
              <a:t>î</a:t>
            </a:r>
            <a:r>
              <a:rPr lang="en-US" sz="800" dirty="0" err="1">
                <a:cs typeface="Calibri"/>
              </a:rPr>
              <a:t>n</a:t>
            </a:r>
            <a:r>
              <a:rPr lang="en-US" sz="800" spc="-4" dirty="0" err="1">
                <a:cs typeface="Calibri"/>
              </a:rPr>
              <a:t>tot</a:t>
            </a:r>
            <a:r>
              <a:rPr lang="en-US" sz="800" spc="9" dirty="0" err="1">
                <a:cs typeface="Calibri"/>
              </a:rPr>
              <a:t>d</a:t>
            </a:r>
            <a:r>
              <a:rPr lang="en-US" sz="800" spc="-4" dirty="0" err="1">
                <a:cs typeface="Calibri"/>
              </a:rPr>
              <a:t>e</a:t>
            </a:r>
            <a:r>
              <a:rPr lang="en-US" sz="800" spc="9" dirty="0" err="1">
                <a:cs typeface="Calibri"/>
              </a:rPr>
              <a:t>a</a:t>
            </a:r>
            <a:r>
              <a:rPr lang="en-US" sz="800" dirty="0" err="1">
                <a:cs typeface="Calibri"/>
              </a:rPr>
              <a:t>una</a:t>
            </a:r>
            <a:r>
              <a:rPr lang="en-US" sz="800" dirty="0">
                <a:cs typeface="Calibri"/>
              </a:rPr>
              <a:t>  </a:t>
            </a:r>
            <a:r>
              <a:rPr lang="en-US" sz="800" spc="59" dirty="0">
                <a:cs typeface="Calibri"/>
              </a:rPr>
              <a:t> </a:t>
            </a:r>
            <a:r>
              <a:rPr lang="en-US" sz="800" spc="-4" dirty="0" err="1">
                <a:cs typeface="Calibri"/>
              </a:rPr>
              <a:t>tre</a:t>
            </a:r>
            <a:r>
              <a:rPr lang="en-US" sz="800" spc="9" dirty="0" err="1">
                <a:cs typeface="Calibri"/>
              </a:rPr>
              <a:t>b</a:t>
            </a:r>
            <a:r>
              <a:rPr lang="en-US" sz="800" dirty="0" err="1">
                <a:cs typeface="Calibri"/>
              </a:rPr>
              <a:t>u</a:t>
            </a:r>
            <a:r>
              <a:rPr lang="en-US" sz="800" spc="4" dirty="0" err="1">
                <a:cs typeface="Calibri"/>
              </a:rPr>
              <a:t>i</a:t>
            </a:r>
            <a:r>
              <a:rPr lang="en-US" sz="800" dirty="0" err="1">
                <a:cs typeface="Calibri"/>
              </a:rPr>
              <a:t>e</a:t>
            </a:r>
            <a:r>
              <a:rPr lang="en-US" sz="800" dirty="0">
                <a:cs typeface="Calibri"/>
              </a:rPr>
              <a:t> </a:t>
            </a:r>
            <a:r>
              <a:rPr lang="en-US" sz="800" dirty="0" err="1">
                <a:cs typeface="Calibri"/>
              </a:rPr>
              <a:t>să</a:t>
            </a:r>
            <a:endParaRPr lang="en-US" sz="800" dirty="0">
              <a:cs typeface="Calibri"/>
            </a:endParaRPr>
          </a:p>
          <a:p>
            <a:pPr marL="12700" marR="15316">
              <a:lnSpc>
                <a:spcPts val="960"/>
              </a:lnSpc>
              <a:spcBef>
                <a:spcPts val="2"/>
              </a:spcBef>
            </a:pPr>
            <a:r>
              <a:rPr lang="en-US" sz="800" dirty="0" err="1">
                <a:cs typeface="Calibri"/>
              </a:rPr>
              <a:t>sup</a:t>
            </a:r>
            <a:r>
              <a:rPr lang="en-US" sz="800" spc="-4" dirty="0" err="1">
                <a:cs typeface="Calibri"/>
              </a:rPr>
              <a:t>r</a:t>
            </a:r>
            <a:r>
              <a:rPr lang="en-US" sz="800" dirty="0" err="1">
                <a:cs typeface="Calibri"/>
              </a:rPr>
              <a:t>av</a:t>
            </a:r>
            <a:r>
              <a:rPr lang="en-US" sz="800" spc="-4" dirty="0" err="1">
                <a:cs typeface="Calibri"/>
              </a:rPr>
              <a:t>e</a:t>
            </a:r>
            <a:r>
              <a:rPr lang="en-US" sz="800" spc="4" dirty="0" err="1">
                <a:cs typeface="Calibri"/>
              </a:rPr>
              <a:t>g</a:t>
            </a:r>
            <a:r>
              <a:rPr lang="en-US" sz="800" dirty="0" err="1">
                <a:cs typeface="Calibri"/>
              </a:rPr>
              <a:t>h</a:t>
            </a:r>
            <a:r>
              <a:rPr lang="en-US" sz="800" spc="-4" dirty="0" err="1">
                <a:cs typeface="Calibri"/>
              </a:rPr>
              <a:t>e</a:t>
            </a:r>
            <a:r>
              <a:rPr lang="en-US" sz="800" dirty="0" err="1">
                <a:cs typeface="Calibri"/>
              </a:rPr>
              <a:t>a</a:t>
            </a:r>
            <a:r>
              <a:rPr lang="en-US" sz="800" spc="-4" dirty="0" err="1">
                <a:cs typeface="Calibri"/>
              </a:rPr>
              <a:t>ț</a:t>
            </a:r>
            <a:r>
              <a:rPr lang="en-US" sz="800" dirty="0" err="1">
                <a:cs typeface="Calibri"/>
              </a:rPr>
              <a:t>i</a:t>
            </a:r>
            <a:r>
              <a:rPr lang="en-US" sz="800" spc="19" dirty="0">
                <a:cs typeface="Calibri"/>
              </a:rPr>
              <a:t> </a:t>
            </a:r>
            <a:r>
              <a:rPr lang="en-US" sz="800" spc="-4" dirty="0" err="1">
                <a:cs typeface="Calibri"/>
              </a:rPr>
              <a:t>co</a:t>
            </a:r>
            <a:r>
              <a:rPr lang="en-US" sz="800" dirty="0" err="1">
                <a:cs typeface="Calibri"/>
              </a:rPr>
              <a:t>p</a:t>
            </a:r>
            <a:r>
              <a:rPr lang="en-US" sz="800" spc="-4" dirty="0" err="1">
                <a:cs typeface="Calibri"/>
              </a:rPr>
              <a:t>il</a:t>
            </a:r>
            <a:r>
              <a:rPr lang="en-US" sz="800" dirty="0" err="1">
                <a:cs typeface="Calibri"/>
              </a:rPr>
              <a:t>ul</a:t>
            </a:r>
            <a:r>
              <a:rPr lang="en-US" sz="800" spc="29" dirty="0">
                <a:cs typeface="Calibri"/>
              </a:rPr>
              <a:t> </a:t>
            </a:r>
            <a:r>
              <a:rPr lang="en-US" sz="800" spc="-4" dirty="0" err="1">
                <a:cs typeface="Calibri"/>
              </a:rPr>
              <a:t>c</a:t>
            </a:r>
            <a:r>
              <a:rPr lang="en-US" sz="800" dirty="0" err="1">
                <a:cs typeface="Calibri"/>
              </a:rPr>
              <a:t>ând</a:t>
            </a:r>
            <a:r>
              <a:rPr lang="en-US" sz="800" spc="9"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4" dirty="0">
                <a:cs typeface="Calibri"/>
              </a:rPr>
              <a:t> </a:t>
            </a:r>
            <a:r>
              <a:rPr lang="en-US" sz="800" spc="-4" dirty="0" err="1">
                <a:cs typeface="Calibri"/>
              </a:rPr>
              <a:t>î</a:t>
            </a:r>
            <a:r>
              <a:rPr lang="en-US" sz="800" dirty="0" err="1">
                <a:cs typeface="Calibri"/>
              </a:rPr>
              <a:t>n</a:t>
            </a:r>
            <a:r>
              <a:rPr lang="en-US" sz="800" spc="-4"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a:cs typeface="Calibri"/>
              </a:rPr>
              <a:t>,</a:t>
            </a:r>
            <a:r>
              <a:rPr lang="en-US" sz="800" spc="4" dirty="0">
                <a:cs typeface="Calibri"/>
              </a:rPr>
              <a:t> </a:t>
            </a:r>
            <a:r>
              <a:rPr lang="en-US" sz="800" spc="-4" dirty="0" err="1">
                <a:cs typeface="Calibri"/>
              </a:rPr>
              <a:t>c</a:t>
            </a:r>
            <a:r>
              <a:rPr lang="en-US" sz="800" dirty="0" err="1">
                <a:cs typeface="Calibri"/>
              </a:rPr>
              <a:t>h</a:t>
            </a:r>
            <a:r>
              <a:rPr lang="en-US" sz="800" spc="-4" dirty="0" err="1">
                <a:cs typeface="Calibri"/>
              </a:rPr>
              <a:t>i</a:t>
            </a:r>
            <a:r>
              <a:rPr lang="en-US" sz="800" dirty="0" err="1">
                <a:cs typeface="Calibri"/>
              </a:rPr>
              <a:t>ar</a:t>
            </a:r>
            <a:r>
              <a:rPr lang="en-US" sz="800" spc="-4" dirty="0">
                <a:cs typeface="Calibri"/>
              </a:rPr>
              <a:t> </a:t>
            </a:r>
            <a:r>
              <a:rPr lang="en-US" sz="800" dirty="0" err="1">
                <a:cs typeface="Calibri"/>
              </a:rPr>
              <a:t>da</a:t>
            </a:r>
            <a:r>
              <a:rPr lang="en-US" sz="800" spc="-4" dirty="0" err="1">
                <a:cs typeface="Calibri"/>
              </a:rPr>
              <a:t>c</a:t>
            </a:r>
            <a:r>
              <a:rPr lang="en-US" sz="800" dirty="0" err="1">
                <a:cs typeface="Calibri"/>
              </a:rPr>
              <a:t>ă</a:t>
            </a:r>
            <a:r>
              <a:rPr lang="en-US" sz="800" spc="9" dirty="0">
                <a:cs typeface="Calibri"/>
              </a:rPr>
              <a:t> </a:t>
            </a:r>
            <a:r>
              <a:rPr lang="en-US" sz="800" dirty="0" err="1">
                <a:cs typeface="Calibri"/>
              </a:rPr>
              <a:t>a</a:t>
            </a:r>
            <a:r>
              <a:rPr lang="en-US" sz="800" spc="-4" dirty="0" err="1">
                <a:cs typeface="Calibri"/>
              </a:rPr>
              <a:t>ț</a:t>
            </a:r>
            <a:r>
              <a:rPr lang="en-US" sz="800" dirty="0" err="1">
                <a:cs typeface="Calibri"/>
              </a:rPr>
              <a:t>i</a:t>
            </a:r>
            <a:r>
              <a:rPr lang="en-US" sz="800" spc="4" dirty="0">
                <a:cs typeface="Calibri"/>
              </a:rPr>
              <a:t> </a:t>
            </a:r>
            <a:r>
              <a:rPr lang="en-US" sz="800" dirty="0" err="1">
                <a:cs typeface="Calibri"/>
              </a:rPr>
              <a:t>a</a:t>
            </a:r>
            <a:r>
              <a:rPr lang="en-US" sz="800" spc="-4" dirty="0" err="1">
                <a:cs typeface="Calibri"/>
              </a:rPr>
              <a:t>cțio</a:t>
            </a:r>
            <a:r>
              <a:rPr lang="en-US" sz="800" dirty="0" err="1">
                <a:cs typeface="Calibri"/>
              </a:rPr>
              <a:t>nat</a:t>
            </a:r>
            <a:r>
              <a:rPr lang="en-US" sz="800" spc="4" dirty="0">
                <a:cs typeface="Calibri"/>
              </a:rPr>
              <a:t> </a:t>
            </a:r>
            <a:r>
              <a:rPr lang="en-US" sz="800" dirty="0" err="1">
                <a:cs typeface="Calibri"/>
              </a:rPr>
              <a:t>s</a:t>
            </a:r>
            <a:r>
              <a:rPr lang="en-US" sz="800" spc="-4" dirty="0" err="1">
                <a:cs typeface="Calibri"/>
              </a:rPr>
              <a:t>to</a:t>
            </a:r>
            <a:r>
              <a:rPr lang="en-US" sz="800" dirty="0" err="1">
                <a:cs typeface="Calibri"/>
              </a:rPr>
              <a:t>p</a:t>
            </a:r>
            <a:r>
              <a:rPr lang="en-US" sz="800" spc="-4" dirty="0" err="1">
                <a:cs typeface="Calibri"/>
              </a:rPr>
              <a:t>erii</a:t>
            </a:r>
            <a:r>
              <a:rPr lang="en-US" sz="800" dirty="0">
                <a:cs typeface="Calibri"/>
              </a:rPr>
              <a:t>.</a:t>
            </a:r>
          </a:p>
        </p:txBody>
      </p:sp>
      <p:sp>
        <p:nvSpPr>
          <p:cNvPr id="25" name="TextBox 25"/>
          <p:cNvSpPr txBox="1"/>
          <p:nvPr/>
        </p:nvSpPr>
        <p:spPr>
          <a:xfrm>
            <a:off x="8751711" y="6645003"/>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18</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162175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авоъгълник 12"/>
          <p:cNvSpPr/>
          <p:nvPr/>
        </p:nvSpPr>
        <p:spPr>
          <a:xfrm>
            <a:off x="106431" y="100680"/>
            <a:ext cx="3974585" cy="6635919"/>
          </a:xfrm>
          <a:prstGeom prst="rect">
            <a:avLst/>
          </a:prstGeom>
        </p:spPr>
        <p:txBody>
          <a:bodyPr wrap="square">
            <a:spAutoFit/>
          </a:bodyPr>
          <a:lstStyle/>
          <a:p>
            <a:pPr>
              <a:lnSpc>
                <a:spcPct val="107000"/>
              </a:lnSpc>
              <a:spcAft>
                <a:spcPts val="800"/>
              </a:spcAft>
            </a:pPr>
            <a:r>
              <a:rPr lang="bg-BG" sz="800" dirty="0" smtClean="0">
                <a:latin typeface="Calibri" panose="020F0502020204030204" pitchFamily="34" charset="0"/>
                <a:ea typeface="Calibri" panose="020F0502020204030204" pitchFamily="34" charset="0"/>
                <a:cs typeface="Times New Roman" panose="02020603050405020304" pitchFamily="18" charset="0"/>
              </a:rPr>
              <a:t>5</a:t>
            </a:r>
            <a:r>
              <a:rPr lang="bg-BG" sz="800" dirty="0">
                <a:latin typeface="Calibri" panose="020F0502020204030204" pitchFamily="34" charset="0"/>
                <a:ea typeface="Calibri" panose="020F0502020204030204" pitchFamily="34" charset="0"/>
                <a:cs typeface="Times New Roman" panose="02020603050405020304" pitchFamily="18" charset="0"/>
              </a:rPr>
              <a:t>. Според чл. 114 ЗЗП при несъответствие на потребителската стока с договора за продажба и когато потребителят не е удовлетворен от решаването на рекламацията по т. 4, той има право на избор между една от следните възможности: -разваляне на договора и възстановяване на заплатената от него сума; - намаляване на цената.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5.1. Потребителят не може да претендира за възстановяване на заплатената сума или за намаляване цената на стоката, когато търговецът се съгласи да бъде извършена замяна на потребителската стока с нова или да се поправи стоката в рамките на един месец от предявяване на рекламацията от потребителя.</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5.2. Търговецът е длъжен да удовлетвори искане за разваляне на договора и да възстанови заплатената от потребителя сума, когато след като е удовлетворил три рекламации на потребителя чрез извършване на ремонт на една и съща стока, в рамките на срока на гаранцията по чл. 115 ЗЗП е налице следваща поява на несъответствие на стоката с договора за продажба.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5.3. Потребителят не може да претендира за разваляне на договора, ако несъответствието на потребителската стока с договора е незначително.</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6. Според чл. 115 ЗЗП потребителят може да упражни правото си на рекламация в срок до две години, считано от предаването на потребителската стока или от пускането на стоката в експлоатация, ако то е извършено от Търговеца или от негов служител.</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6.1. Срокът по т. 6 спира да тече през времето, необходимо за поправката или замяната на потребителската стока или за постигане на споразумение между Търговеца и потребителя за решаване на спора.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6.2. Упражняването на правото на потребителя по т. 6 не е обвързано с никакъв друг срок за предявяване на иск, различен от срока по т. 6.</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Търговската гаранция не оказва влияние върху правата на потребителите. Независимо от търговската гаранция продавачът отговаря за липсата на съответствие на стоката с договора за продажба съгласно чл.119 ЗЗП</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Име на клиента :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Адрес:...............................................................................................................................</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Име на търговския обект:.............................................................................................</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Име на модела:................................................................................................................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Дата на продажба: </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Подпис и печат на продавача: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Извършен гаранционен ремонт..........................................................................................</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a:latin typeface="Calibri" panose="020F0502020204030204" pitchFamily="34" charset="0"/>
                <a:ea typeface="Calibri" panose="020F0502020204030204" pitchFamily="34" charset="0"/>
                <a:cs typeface="Times New Roman" panose="02020603050405020304" pitchFamily="18" charset="0"/>
              </a:rPr>
              <a:t>Описание на повредата: .....................................................................................................</a:t>
            </a:r>
          </a:p>
          <a:p>
            <a:pPr>
              <a:lnSpc>
                <a:spcPct val="107000"/>
              </a:lnSpc>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bg-BG" sz="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25"/>
          <p:cNvSpPr txBox="1"/>
          <p:nvPr/>
        </p:nvSpPr>
        <p:spPr>
          <a:xfrm>
            <a:off x="104034" y="6589523"/>
            <a:ext cx="360000" cy="180000"/>
          </a:xfrm>
          <a:prstGeom prst="roundRect">
            <a:avLst/>
          </a:prstGeom>
          <a:noFill/>
          <a:ln w="6350">
            <a:solidFill>
              <a:schemeClr val="tx1"/>
            </a:solidFill>
          </a:ln>
        </p:spPr>
        <p:txBody>
          <a:bodyPr wrap="square" rtlCol="0" anchor="ctr">
            <a:spAutoFit/>
          </a:bodyPr>
          <a:lstStyle/>
          <a:p>
            <a:pPr algn="ctr"/>
            <a:r>
              <a:rPr lang="en-US" sz="900" b="1" dirty="0">
                <a:latin typeface="Arial" pitchFamily="34" charset="0"/>
                <a:cs typeface="Arial" pitchFamily="34" charset="0"/>
              </a:rPr>
              <a:t>8</a:t>
            </a:r>
            <a:endParaRPr lang="bg-BG" sz="900" b="1" dirty="0">
              <a:latin typeface="Arial" pitchFamily="34" charset="0"/>
              <a:cs typeface="Arial" pitchFamily="34" charset="0"/>
            </a:endParaRPr>
          </a:p>
        </p:txBody>
      </p:sp>
      <p:sp>
        <p:nvSpPr>
          <p:cNvPr id="26" name="Правоъгълник 10"/>
          <p:cNvSpPr/>
          <p:nvPr/>
        </p:nvSpPr>
        <p:spPr>
          <a:xfrm>
            <a:off x="5004048" y="130127"/>
            <a:ext cx="3987714" cy="1938992"/>
          </a:xfrm>
          <a:prstGeom prst="rect">
            <a:avLst/>
          </a:prstGeom>
        </p:spPr>
        <p:txBody>
          <a:bodyPr wrap="square">
            <a:spAutoFit/>
          </a:bodyPr>
          <a:lstStyle/>
          <a:p>
            <a:r>
              <a:rPr lang="bg-BG" sz="800" dirty="0"/>
              <a:t>5. </a:t>
            </a:r>
            <a:r>
              <a:rPr lang="el-GR" sz="800" dirty="0"/>
              <a:t>Πριν ξεδιπλώσετε την βρεφική περπατούρα και πριν βάλετε μέσα το παιδί, να ελέγχετε πάντα εάν έχει στερεωθεί σωστά ο μηχανισμός στήριξης.</a:t>
            </a:r>
            <a:endParaRPr lang="en-US" sz="800" dirty="0"/>
          </a:p>
          <a:p>
            <a:r>
              <a:rPr lang="bg-BG" sz="800" dirty="0"/>
              <a:t>6. </a:t>
            </a:r>
            <a:r>
              <a:rPr lang="el-GR" sz="800" dirty="0"/>
              <a:t>Τα υφάσματα της βρεφικής περπατούρας καθαρίζονται με ζεστό νερό και μαλακό σαπούνι. Μετά τον καθαρισμό, αφήστε την περπατούρα να στεγνώσει καλά, πριν την χρησιμοποιήσετε</a:t>
            </a:r>
            <a:r>
              <a:rPr lang="bg-BG" sz="800" dirty="0"/>
              <a:t>. </a:t>
            </a:r>
            <a:r>
              <a:rPr lang="el-GR" sz="800" dirty="0"/>
              <a:t>Απαγορεύεται να την διπλώσετε και να την μαζέψετε</a:t>
            </a:r>
            <a:r>
              <a:rPr lang="bg-BG" sz="800" dirty="0"/>
              <a:t>, </a:t>
            </a:r>
            <a:r>
              <a:rPr lang="el-GR" sz="800" dirty="0"/>
              <a:t>πριν στεγνώσει καλά.</a:t>
            </a:r>
            <a:endParaRPr lang="en-US" sz="800" dirty="0"/>
          </a:p>
          <a:p>
            <a:r>
              <a:rPr lang="bg-BG" sz="800" dirty="0"/>
              <a:t>7. </a:t>
            </a:r>
            <a:r>
              <a:rPr lang="el-GR" sz="800" dirty="0"/>
              <a:t>Μην χρησιμοποιείτε ισχυρά υγρά καθαρισμού, λευκαντικά ή καθαριστικά που περιέχουν αποξεστικά σωματίδια, για να καθαρίσετε το προϊόν</a:t>
            </a:r>
            <a:r>
              <a:rPr lang="bg-BG" sz="800" dirty="0"/>
              <a:t>. </a:t>
            </a:r>
            <a:r>
              <a:rPr lang="el-GR" sz="800" dirty="0"/>
              <a:t>Απαγορεύεται το πλύσιμό του σε πλυντήριο</a:t>
            </a:r>
            <a:r>
              <a:rPr lang="bg-BG" sz="800" dirty="0"/>
              <a:t>, </a:t>
            </a:r>
            <a:r>
              <a:rPr lang="el-GR" sz="800" dirty="0"/>
              <a:t>στεγνωτήριο</a:t>
            </a:r>
            <a:r>
              <a:rPr lang="bg-BG" sz="800" dirty="0"/>
              <a:t>, </a:t>
            </a:r>
            <a:r>
              <a:rPr lang="el-GR" sz="800" dirty="0"/>
              <a:t>καθαριστήριο</a:t>
            </a:r>
            <a:r>
              <a:rPr lang="bg-BG" sz="800" dirty="0"/>
              <a:t>, </a:t>
            </a:r>
            <a:r>
              <a:rPr lang="el-GR" sz="800" dirty="0"/>
              <a:t>η λεύκανσή του καθώς και η φυγοκέντρησή του</a:t>
            </a:r>
            <a:r>
              <a:rPr lang="bg-BG" sz="800" dirty="0"/>
              <a:t>.</a:t>
            </a:r>
            <a:endParaRPr lang="en-US" sz="800" dirty="0"/>
          </a:p>
          <a:p>
            <a:r>
              <a:rPr lang="bg-BG" sz="800" dirty="0"/>
              <a:t>8. </a:t>
            </a:r>
            <a:r>
              <a:rPr lang="el-GR" sz="800" dirty="0"/>
              <a:t>Τα πλαστικά μέρη καθαρίζονται με υγρό μαλακό πανί και σκουπίζονται με στεγνό μαλακό πανί.</a:t>
            </a:r>
            <a:endParaRPr lang="en-US" sz="800" dirty="0"/>
          </a:p>
          <a:p>
            <a:r>
              <a:rPr lang="bg-BG" sz="800" dirty="0"/>
              <a:t>9. </a:t>
            </a:r>
            <a:r>
              <a:rPr lang="el-GR" sz="800" dirty="0"/>
              <a:t>Μην αφήνετε την βρεφική περπατούρα στην επιβλαβή επίδραση των εξωτερικών παραγόντων – της άμεσης ηλιακής ακτινοβολίας, της βροχής, του χιονιού ή του αέρα. Αυτό μπορεί να βλάψει τα πλαστικά μέρη και να οδηγήσει στο ξεθώριασμα των υφασμάτων του προϊόντος.</a:t>
            </a:r>
            <a:endParaRPr lang="en-US" sz="800" dirty="0"/>
          </a:p>
        </p:txBody>
      </p:sp>
      <p:sp>
        <p:nvSpPr>
          <p:cNvPr id="27" name="TextBox 78"/>
          <p:cNvSpPr txBox="1"/>
          <p:nvPr/>
        </p:nvSpPr>
        <p:spPr>
          <a:xfrm>
            <a:off x="5523546" y="2280853"/>
            <a:ext cx="3048000" cy="830997"/>
          </a:xfrm>
          <a:prstGeom prst="rect">
            <a:avLst/>
          </a:prstGeom>
          <a:noFill/>
        </p:spPr>
        <p:txBody>
          <a:bodyPr wrap="square" rtlCol="0">
            <a:spAutoFit/>
          </a:bodyPr>
          <a:lstStyle/>
          <a:p>
            <a:pPr algn="ctr"/>
            <a:r>
              <a:rPr lang="el-GR" sz="800" b="1" dirty="0">
                <a:cs typeface="Arial" pitchFamily="34" charset="0"/>
              </a:rPr>
              <a:t>ΣΗΜΑΝΤΙΚΟ: </a:t>
            </a:r>
            <a:r>
              <a:rPr lang="en-US" sz="800" b="1" dirty="0">
                <a:cs typeface="Arial" pitchFamily="34" charset="0"/>
              </a:rPr>
              <a:t>Moni Trade Ltd</a:t>
            </a:r>
            <a:r>
              <a:rPr lang="en-US" sz="800" b="1" dirty="0" smtClean="0">
                <a:cs typeface="Arial" pitchFamily="34" charset="0"/>
              </a:rPr>
              <a:t>.</a:t>
            </a:r>
            <a:r>
              <a:rPr lang="bg-BG" sz="800" b="1" dirty="0" smtClean="0">
                <a:cs typeface="Arial" pitchFamily="34" charset="0"/>
              </a:rPr>
              <a:t/>
            </a:r>
            <a:br>
              <a:rPr lang="bg-BG" sz="800" b="1" dirty="0" smtClean="0">
                <a:cs typeface="Arial" pitchFamily="34" charset="0"/>
              </a:rPr>
            </a:br>
            <a:r>
              <a:rPr lang="el-GR" sz="800" b="1" dirty="0" smtClean="0">
                <a:cs typeface="Arial" pitchFamily="34" charset="0"/>
              </a:rPr>
              <a:t>Φτιαγμένο για</a:t>
            </a:r>
            <a:r>
              <a:rPr lang="bg-BG" sz="800" b="1" dirty="0" smtClean="0">
                <a:cs typeface="Arial" pitchFamily="34" charset="0"/>
              </a:rPr>
              <a:t>: </a:t>
            </a:r>
            <a:r>
              <a:rPr lang="en-US" sz="800" b="1" dirty="0" err="1" smtClean="0">
                <a:cs typeface="Arial" pitchFamily="34" charset="0"/>
              </a:rPr>
              <a:t>Cangaroo</a:t>
            </a:r>
            <a:endParaRPr lang="en-US" sz="800" b="1" dirty="0">
              <a:cs typeface="Arial" pitchFamily="34" charset="0"/>
            </a:endParaRPr>
          </a:p>
          <a:p>
            <a:pPr algn="ctr"/>
            <a:r>
              <a:rPr lang="el-GR" sz="800" b="1" dirty="0">
                <a:cs typeface="Arial" pitchFamily="34" charset="0"/>
              </a:rPr>
              <a:t>Διεύθυνση: Βουλγαρία, Σόφια,</a:t>
            </a:r>
          </a:p>
          <a:p>
            <a:pPr algn="ctr"/>
            <a:r>
              <a:rPr lang="en-US" sz="800" b="1" dirty="0" err="1">
                <a:cs typeface="Arial" pitchFamily="34" charset="0"/>
              </a:rPr>
              <a:t>Trebic</a:t>
            </a:r>
            <a:r>
              <a:rPr lang="en-US" sz="800" b="1" dirty="0">
                <a:cs typeface="Arial" pitchFamily="34" charset="0"/>
              </a:rPr>
              <a:t>, 1, </a:t>
            </a:r>
            <a:r>
              <a:rPr lang="en-US" sz="800" b="1" dirty="0" err="1">
                <a:cs typeface="Arial" pitchFamily="34" charset="0"/>
              </a:rPr>
              <a:t>Dolo</a:t>
            </a:r>
            <a:r>
              <a:rPr lang="en-US" sz="800" b="1" dirty="0">
                <a:cs typeface="Arial" pitchFamily="34" charset="0"/>
              </a:rPr>
              <a:t> </a:t>
            </a:r>
            <a:r>
              <a:rPr lang="en-US" sz="800" b="1" dirty="0" err="1">
                <a:cs typeface="Arial" pitchFamily="34" charset="0"/>
              </a:rPr>
              <a:t>Str</a:t>
            </a:r>
            <a:endParaRPr lang="en-US" sz="800" b="1" dirty="0">
              <a:cs typeface="Arial" pitchFamily="34" charset="0"/>
            </a:endParaRPr>
          </a:p>
          <a:p>
            <a:pPr algn="ctr"/>
            <a:r>
              <a:rPr lang="el-GR" sz="800" b="1" dirty="0">
                <a:cs typeface="Arial" pitchFamily="34" charset="0"/>
              </a:rPr>
              <a:t>Τηλέφωνο: 02/936 07 </a:t>
            </a:r>
            <a:r>
              <a:rPr lang="el-GR" sz="800" b="1" dirty="0" smtClean="0">
                <a:cs typeface="Arial" pitchFamily="34" charset="0"/>
              </a:rPr>
              <a:t>90</a:t>
            </a:r>
            <a:endParaRPr lang="en-US" sz="800" b="1" dirty="0" smtClean="0">
              <a:cs typeface="Arial" pitchFamily="34" charset="0"/>
            </a:endParaRPr>
          </a:p>
          <a:p>
            <a:pPr algn="ctr"/>
            <a:r>
              <a:rPr lang="en-US" sz="800" b="1" dirty="0" smtClean="0">
                <a:cs typeface="Arial" pitchFamily="34" charset="0"/>
              </a:rPr>
              <a:t>Web: www.moni.bg</a:t>
            </a:r>
            <a:endParaRPr lang="bg-BG" sz="800" b="1" dirty="0">
              <a:cs typeface="Arial" pitchFamily="34" charset="0"/>
            </a:endParaRPr>
          </a:p>
        </p:txBody>
      </p:sp>
      <p:sp>
        <p:nvSpPr>
          <p:cNvPr id="28" name="TextBox 29"/>
          <p:cNvSpPr txBox="1"/>
          <p:nvPr/>
        </p:nvSpPr>
        <p:spPr>
          <a:xfrm>
            <a:off x="5028810" y="3274142"/>
            <a:ext cx="3940339" cy="1498039"/>
          </a:xfrm>
          <a:prstGeom prst="rect">
            <a:avLst/>
          </a:prstGeom>
          <a:noFill/>
        </p:spPr>
        <p:txBody>
          <a:bodyPr wrap="square" rtlCol="0">
            <a:spAutoFit/>
          </a:bodyPr>
          <a:lstStyle/>
          <a:p>
            <a:pPr marL="12700" marR="376" algn="just">
              <a:lnSpc>
                <a:spcPts val="960"/>
              </a:lnSpc>
              <a:spcBef>
                <a:spcPts val="567"/>
              </a:spcBef>
            </a:pPr>
            <a:r>
              <a:rPr lang="en-US" sz="800" spc="4" dirty="0" err="1">
                <a:cs typeface="Calibri"/>
              </a:rPr>
              <a:t>P</a:t>
            </a:r>
            <a:r>
              <a:rPr lang="en-US" sz="800" spc="-4" dirty="0" err="1">
                <a:cs typeface="Calibri"/>
              </a:rPr>
              <a:t>ro</a:t>
            </a:r>
            <a:r>
              <a:rPr lang="en-US" sz="800" dirty="0" err="1">
                <a:cs typeface="Calibri"/>
              </a:rPr>
              <a:t>dus</a:t>
            </a:r>
            <a:r>
              <a:rPr lang="en-US" sz="800" spc="9" dirty="0" err="1">
                <a:cs typeface="Calibri"/>
              </a:rPr>
              <a:t>u</a:t>
            </a:r>
            <a:r>
              <a:rPr lang="en-US" sz="800" dirty="0" err="1">
                <a:cs typeface="Calibri"/>
              </a:rPr>
              <a:t>l</a:t>
            </a:r>
            <a:r>
              <a:rPr lang="en-US" sz="800" spc="9" dirty="0">
                <a:cs typeface="Calibri"/>
              </a:rPr>
              <a:t> </a:t>
            </a:r>
            <a:r>
              <a:rPr lang="en-US" sz="800" spc="-4" dirty="0" err="1">
                <a:cs typeface="Calibri"/>
              </a:rPr>
              <a:t>core</a:t>
            </a:r>
            <a:r>
              <a:rPr lang="en-US" sz="800" spc="9" dirty="0" err="1">
                <a:cs typeface="Calibri"/>
              </a:rPr>
              <a:t>s</a:t>
            </a:r>
            <a:r>
              <a:rPr lang="en-US" sz="800" dirty="0" err="1">
                <a:cs typeface="Calibri"/>
              </a:rPr>
              <a:t>pu</a:t>
            </a:r>
            <a:r>
              <a:rPr lang="en-US" sz="800" spc="9" dirty="0" err="1">
                <a:cs typeface="Calibri"/>
              </a:rPr>
              <a:t>n</a:t>
            </a:r>
            <a:r>
              <a:rPr lang="en-US" sz="800" dirty="0" err="1">
                <a:cs typeface="Calibri"/>
              </a:rPr>
              <a:t>de</a:t>
            </a:r>
            <a:r>
              <a:rPr lang="en-US" sz="800" spc="9" dirty="0">
                <a:cs typeface="Calibri"/>
              </a:rPr>
              <a:t> </a:t>
            </a:r>
            <a:r>
              <a:rPr lang="en-US" sz="800" dirty="0" err="1">
                <a:cs typeface="Calibri"/>
              </a:rPr>
              <a:t>s</a:t>
            </a:r>
            <a:r>
              <a:rPr lang="en-US" sz="800" spc="-4" dirty="0" err="1">
                <a:cs typeface="Calibri"/>
              </a:rPr>
              <a:t>t</a:t>
            </a:r>
            <a:r>
              <a:rPr lang="en-US" sz="800" spc="9" dirty="0" err="1">
                <a:cs typeface="Calibri"/>
              </a:rPr>
              <a:t>a</a:t>
            </a:r>
            <a:r>
              <a:rPr lang="en-US" sz="800" dirty="0" err="1">
                <a:cs typeface="Calibri"/>
              </a:rPr>
              <a:t>nda</a:t>
            </a:r>
            <a:r>
              <a:rPr lang="en-US" sz="800" spc="4" dirty="0" err="1">
                <a:cs typeface="Calibri"/>
              </a:rPr>
              <a:t>r</a:t>
            </a:r>
            <a:r>
              <a:rPr lang="en-US" sz="800" dirty="0" err="1">
                <a:cs typeface="Calibri"/>
              </a:rPr>
              <a:t>d</a:t>
            </a:r>
            <a:r>
              <a:rPr lang="en-US" sz="800" spc="9" dirty="0" err="1">
                <a:cs typeface="Calibri"/>
              </a:rPr>
              <a:t>u</a:t>
            </a:r>
            <a:r>
              <a:rPr lang="en-US" sz="800" spc="-4" dirty="0" err="1">
                <a:cs typeface="Calibri"/>
              </a:rPr>
              <a:t>l</a:t>
            </a:r>
            <a:r>
              <a:rPr lang="en-US" sz="800" spc="9" dirty="0" err="1">
                <a:cs typeface="Calibri"/>
              </a:rPr>
              <a:t>u</a:t>
            </a:r>
            <a:r>
              <a:rPr lang="en-US" sz="800" dirty="0" err="1">
                <a:cs typeface="Calibri"/>
              </a:rPr>
              <a:t>i</a:t>
            </a:r>
            <a:r>
              <a:rPr lang="en-US" sz="800" spc="15" dirty="0">
                <a:cs typeface="Calibri"/>
              </a:rPr>
              <a:t> </a:t>
            </a:r>
            <a:r>
              <a:rPr lang="en-US" sz="800" spc="4" dirty="0">
                <a:cs typeface="Calibri"/>
              </a:rPr>
              <a:t>E</a:t>
            </a:r>
            <a:r>
              <a:rPr lang="en-US" sz="800" dirty="0">
                <a:cs typeface="Calibri"/>
              </a:rPr>
              <a:t>u</a:t>
            </a:r>
            <a:r>
              <a:rPr lang="en-US" sz="800" spc="-4" dirty="0">
                <a:cs typeface="Calibri"/>
              </a:rPr>
              <a:t>ro</a:t>
            </a:r>
            <a:r>
              <a:rPr lang="en-US" sz="800" dirty="0">
                <a:cs typeface="Calibri"/>
              </a:rPr>
              <a:t>p</a:t>
            </a:r>
            <a:r>
              <a:rPr lang="en-US" sz="800" spc="-4" dirty="0">
                <a:cs typeface="Calibri"/>
              </a:rPr>
              <a:t>e</a:t>
            </a:r>
            <a:r>
              <a:rPr lang="en-US" sz="800" dirty="0">
                <a:cs typeface="Calibri"/>
              </a:rPr>
              <a:t>an</a:t>
            </a:r>
            <a:r>
              <a:rPr lang="en-US" sz="800" spc="9" dirty="0">
                <a:cs typeface="Calibri"/>
              </a:rPr>
              <a:t> </a:t>
            </a:r>
            <a:r>
              <a:rPr lang="en-US" sz="800" spc="4" dirty="0">
                <a:cs typeface="Calibri"/>
              </a:rPr>
              <a:t>E</a:t>
            </a:r>
            <a:r>
              <a:rPr lang="en-US" sz="800" dirty="0">
                <a:cs typeface="Calibri"/>
              </a:rPr>
              <a:t>N</a:t>
            </a:r>
            <a:r>
              <a:rPr lang="en-US" sz="800" spc="9" dirty="0">
                <a:cs typeface="Calibri"/>
              </a:rPr>
              <a:t> </a:t>
            </a:r>
            <a:r>
              <a:rPr lang="en-US" sz="800" dirty="0">
                <a:cs typeface="Calibri"/>
              </a:rPr>
              <a:t>1</a:t>
            </a:r>
            <a:r>
              <a:rPr lang="en-US" sz="800" spc="-9" dirty="0">
                <a:cs typeface="Calibri"/>
              </a:rPr>
              <a:t>27</a:t>
            </a:r>
            <a:r>
              <a:rPr lang="en-US" sz="800" spc="4" dirty="0">
                <a:cs typeface="Calibri"/>
              </a:rPr>
              <a:t>3</a:t>
            </a:r>
            <a:r>
              <a:rPr lang="en-US" sz="800" dirty="0">
                <a:cs typeface="Calibri"/>
              </a:rPr>
              <a:t>: </a:t>
            </a:r>
            <a:r>
              <a:rPr lang="en-US" sz="800" spc="-9" dirty="0">
                <a:cs typeface="Calibri"/>
              </a:rPr>
              <a:t>2</a:t>
            </a:r>
            <a:r>
              <a:rPr lang="en-US" sz="800" dirty="0">
                <a:cs typeface="Calibri"/>
              </a:rPr>
              <a:t>0</a:t>
            </a:r>
            <a:r>
              <a:rPr lang="en-US" sz="800" spc="-9" dirty="0">
                <a:cs typeface="Calibri"/>
              </a:rPr>
              <a:t>0</a:t>
            </a:r>
            <a:r>
              <a:rPr lang="en-US" sz="800" dirty="0">
                <a:cs typeface="Calibri"/>
              </a:rPr>
              <a:t>5</a:t>
            </a:r>
            <a:r>
              <a:rPr lang="en-US" sz="800" spc="15" dirty="0">
                <a:cs typeface="Calibri"/>
              </a:rPr>
              <a:t> </a:t>
            </a:r>
            <a:r>
              <a:rPr lang="en-US" sz="800" dirty="0">
                <a:cs typeface="Calibri"/>
              </a:rPr>
              <a:t>–</a:t>
            </a:r>
            <a:r>
              <a:rPr lang="en-US" sz="800" spc="9" dirty="0">
                <a:cs typeface="Calibri"/>
              </a:rPr>
              <a:t> </a:t>
            </a:r>
            <a:r>
              <a:rPr lang="en-US" sz="800" dirty="0" err="1">
                <a:cs typeface="Calibri"/>
              </a:rPr>
              <a:t>A</a:t>
            </a:r>
            <a:r>
              <a:rPr lang="en-US" sz="800" spc="-14" dirty="0" err="1">
                <a:cs typeface="Calibri"/>
              </a:rPr>
              <a:t>r</a:t>
            </a:r>
            <a:r>
              <a:rPr lang="en-US" sz="800" spc="-4" dirty="0" err="1">
                <a:cs typeface="Calibri"/>
              </a:rPr>
              <a:t>tico</a:t>
            </a:r>
            <a:r>
              <a:rPr lang="en-US" sz="800" spc="4" dirty="0" err="1">
                <a:cs typeface="Calibri"/>
              </a:rPr>
              <a:t>l</a:t>
            </a:r>
            <a:r>
              <a:rPr lang="en-US" sz="800" dirty="0" err="1">
                <a:cs typeface="Calibri"/>
              </a:rPr>
              <a:t>e</a:t>
            </a:r>
            <a:r>
              <a:rPr lang="en-US" sz="800" spc="9" dirty="0">
                <a:cs typeface="Calibri"/>
              </a:rPr>
              <a:t> </a:t>
            </a:r>
            <a:r>
              <a:rPr lang="en-US" sz="800" spc="-4" dirty="0" err="1">
                <a:cs typeface="Calibri"/>
              </a:rPr>
              <a:t>f</a:t>
            </a:r>
            <a:r>
              <a:rPr lang="en-US" sz="800" spc="4" dirty="0" err="1">
                <a:cs typeface="Calibri"/>
              </a:rPr>
              <a:t>o</a:t>
            </a:r>
            <a:r>
              <a:rPr lang="en-US" sz="800" spc="-4" dirty="0" err="1">
                <a:cs typeface="Calibri"/>
              </a:rPr>
              <a:t>lo</a:t>
            </a:r>
            <a:r>
              <a:rPr lang="en-US" sz="800" spc="9" dirty="0" err="1">
                <a:cs typeface="Calibri"/>
              </a:rPr>
              <a:t>s</a:t>
            </a:r>
            <a:r>
              <a:rPr lang="en-US" sz="800" spc="-4" dirty="0" err="1">
                <a:cs typeface="Calibri"/>
              </a:rPr>
              <a:t>it</a:t>
            </a:r>
            <a:r>
              <a:rPr lang="en-US" sz="800" dirty="0" err="1">
                <a:cs typeface="Calibri"/>
              </a:rPr>
              <a:t>e</a:t>
            </a:r>
            <a:r>
              <a:rPr lang="en-US" sz="800" spc="9" dirty="0">
                <a:cs typeface="Calibri"/>
              </a:rPr>
              <a:t> </a:t>
            </a:r>
            <a:r>
              <a:rPr lang="en-US" sz="800" spc="9" dirty="0" err="1">
                <a:cs typeface="Calibri"/>
              </a:rPr>
              <a:t>p</a:t>
            </a:r>
            <a:r>
              <a:rPr lang="en-US" sz="800" spc="-4" dirty="0" err="1">
                <a:cs typeface="Calibri"/>
              </a:rPr>
              <a:t>e</a:t>
            </a:r>
            <a:r>
              <a:rPr lang="en-US" sz="800" dirty="0" err="1">
                <a:cs typeface="Calibri"/>
              </a:rPr>
              <a:t>n</a:t>
            </a:r>
            <a:r>
              <a:rPr lang="en-US" sz="800" spc="-4" dirty="0" err="1">
                <a:cs typeface="Calibri"/>
              </a:rPr>
              <a:t>t</a:t>
            </a:r>
            <a:r>
              <a:rPr lang="en-US" sz="800" spc="4" dirty="0" err="1">
                <a:cs typeface="Calibri"/>
              </a:rPr>
              <a:t>r</a:t>
            </a:r>
            <a:r>
              <a:rPr lang="en-US" sz="800" dirty="0" err="1">
                <a:cs typeface="Calibri"/>
              </a:rPr>
              <a:t>u</a:t>
            </a:r>
            <a:r>
              <a:rPr lang="en-US" sz="800" dirty="0">
                <a:cs typeface="Calibri"/>
              </a:rPr>
              <a:t> </a:t>
            </a:r>
            <a:r>
              <a:rPr lang="en-US" sz="800" spc="-4" dirty="0" err="1">
                <a:cs typeface="Calibri"/>
              </a:rPr>
              <a:t>cre</a:t>
            </a:r>
            <a:r>
              <a:rPr lang="en-US" sz="800" dirty="0" err="1">
                <a:cs typeface="Calibri"/>
              </a:rPr>
              <a:t>ș</a:t>
            </a:r>
            <a:r>
              <a:rPr lang="en-US" sz="800" spc="-4" dirty="0" err="1">
                <a:cs typeface="Calibri"/>
              </a:rPr>
              <a:t>tere</a:t>
            </a:r>
            <a:r>
              <a:rPr lang="en-US" sz="800" dirty="0" err="1">
                <a:cs typeface="Calibri"/>
              </a:rPr>
              <a:t>a</a:t>
            </a:r>
            <a:r>
              <a:rPr lang="en-US" sz="800" spc="85" dirty="0">
                <a:cs typeface="Calibri"/>
              </a:rPr>
              <a:t> </a:t>
            </a:r>
            <a:r>
              <a:rPr lang="en-US" sz="800" spc="-4" dirty="0" err="1">
                <a:cs typeface="Calibri"/>
              </a:rPr>
              <a:t>c</a:t>
            </a:r>
            <a:r>
              <a:rPr lang="en-US" sz="800" spc="4" dirty="0" err="1">
                <a:cs typeface="Calibri"/>
              </a:rPr>
              <a:t>o</a:t>
            </a:r>
            <a:r>
              <a:rPr lang="en-US" sz="800" dirty="0" err="1">
                <a:cs typeface="Calibri"/>
              </a:rPr>
              <a:t>p</a:t>
            </a:r>
            <a:r>
              <a:rPr lang="en-US" sz="800" spc="4" dirty="0" err="1">
                <a:cs typeface="Calibri"/>
              </a:rPr>
              <a:t>ii</a:t>
            </a:r>
            <a:r>
              <a:rPr lang="en-US" sz="800" spc="-4" dirty="0" err="1">
                <a:cs typeface="Calibri"/>
              </a:rPr>
              <a:t>lo</a:t>
            </a:r>
            <a:r>
              <a:rPr lang="en-US" sz="800" dirty="0" err="1">
                <a:cs typeface="Calibri"/>
              </a:rPr>
              <a:t>r</a:t>
            </a:r>
            <a:r>
              <a:rPr lang="en-US" sz="800" spc="85" dirty="0">
                <a:cs typeface="Calibri"/>
              </a:rPr>
              <a:t> </a:t>
            </a:r>
            <a:r>
              <a:rPr lang="en-US" sz="800" spc="4" dirty="0" err="1">
                <a:cs typeface="Calibri"/>
              </a:rPr>
              <a:t>m</a:t>
            </a:r>
            <a:r>
              <a:rPr lang="en-US" sz="800" spc="-4" dirty="0" err="1">
                <a:cs typeface="Calibri"/>
              </a:rPr>
              <a:t>ici</a:t>
            </a:r>
            <a:r>
              <a:rPr lang="en-US" sz="800" dirty="0">
                <a:cs typeface="Calibri"/>
              </a:rPr>
              <a:t>.</a:t>
            </a:r>
            <a:r>
              <a:rPr lang="en-US" sz="800" spc="85" dirty="0">
                <a:cs typeface="Calibri"/>
              </a:rPr>
              <a:t> </a:t>
            </a:r>
            <a:r>
              <a:rPr lang="en-US" sz="800" spc="4"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a:t>
            </a:r>
            <a:r>
              <a:rPr lang="en-US" sz="800" dirty="0" err="1">
                <a:cs typeface="Calibri"/>
              </a:rPr>
              <a:t>a</a:t>
            </a:r>
            <a:r>
              <a:rPr lang="en-US" sz="800" spc="-4" dirty="0" err="1">
                <a:cs typeface="Calibri"/>
              </a:rPr>
              <a:t>r</a:t>
            </a:r>
            <a:r>
              <a:rPr lang="en-US" sz="800" dirty="0" err="1">
                <a:cs typeface="Calibri"/>
              </a:rPr>
              <a:t>e</a:t>
            </a:r>
            <a:r>
              <a:rPr lang="en-US" sz="800" spc="85"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85" dirty="0">
                <a:cs typeface="Calibri"/>
              </a:rPr>
              <a:t> </a:t>
            </a:r>
            <a:r>
              <a:rPr lang="en-US" sz="800" spc="9" dirty="0" err="1">
                <a:cs typeface="Calibri"/>
              </a:rPr>
              <a:t>b</a:t>
            </a:r>
            <a:r>
              <a:rPr lang="en-US" sz="800" spc="-4" dirty="0" err="1">
                <a:cs typeface="Calibri"/>
              </a:rPr>
              <a:t>e</a:t>
            </a:r>
            <a:r>
              <a:rPr lang="en-US" sz="800" spc="9" dirty="0" err="1">
                <a:cs typeface="Calibri"/>
              </a:rPr>
              <a:t>b</a:t>
            </a:r>
            <a:r>
              <a:rPr lang="en-US" sz="800" spc="-4" dirty="0" err="1">
                <a:cs typeface="Calibri"/>
              </a:rPr>
              <a:t>e</a:t>
            </a:r>
            <a:r>
              <a:rPr lang="en-US" sz="800" spc="4" dirty="0" err="1">
                <a:cs typeface="Calibri"/>
              </a:rPr>
              <a:t>l</a:t>
            </a:r>
            <a:r>
              <a:rPr lang="en-US" sz="800" dirty="0" err="1">
                <a:cs typeface="Calibri"/>
              </a:rPr>
              <a:t>uși</a:t>
            </a:r>
            <a:r>
              <a:rPr lang="en-US" sz="800" dirty="0">
                <a:cs typeface="Calibri"/>
              </a:rPr>
              <a:t>.   </a:t>
            </a:r>
            <a:r>
              <a:rPr lang="en-US" sz="800" spc="4"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spc="85" dirty="0">
                <a:cs typeface="Calibri"/>
              </a:rPr>
              <a:t> </a:t>
            </a:r>
            <a:r>
              <a:rPr lang="en-US" sz="800" spc="-4" dirty="0" err="1">
                <a:cs typeface="Calibri"/>
              </a:rPr>
              <a:t>e</a:t>
            </a:r>
            <a:r>
              <a:rPr lang="en-US" sz="800" dirty="0" err="1">
                <a:cs typeface="Calibri"/>
              </a:rPr>
              <a:t>s</a:t>
            </a:r>
            <a:r>
              <a:rPr lang="en-US" sz="800" spc="-4" dirty="0" err="1">
                <a:cs typeface="Calibri"/>
              </a:rPr>
              <a:t>t</a:t>
            </a:r>
            <a:r>
              <a:rPr lang="en-US" sz="800" dirty="0" err="1">
                <a:cs typeface="Calibri"/>
              </a:rPr>
              <a:t>e</a:t>
            </a:r>
            <a:r>
              <a:rPr lang="en-US" sz="800" spc="80" dirty="0">
                <a:cs typeface="Calibri"/>
              </a:rPr>
              <a:t> </a:t>
            </a:r>
            <a:r>
              <a:rPr lang="en-US" sz="800" dirty="0" err="1">
                <a:cs typeface="Calibri"/>
              </a:rPr>
              <a:t>d</a:t>
            </a:r>
            <a:r>
              <a:rPr lang="en-US" sz="800" spc="-4" dirty="0" err="1">
                <a:cs typeface="Calibri"/>
              </a:rPr>
              <a:t>e</a:t>
            </a:r>
            <a:r>
              <a:rPr lang="en-US" sz="800" dirty="0" err="1">
                <a:cs typeface="Calibri"/>
              </a:rPr>
              <a:t>s</a:t>
            </a:r>
            <a:r>
              <a:rPr lang="en-US" sz="800" spc="4" dirty="0" err="1">
                <a:cs typeface="Calibri"/>
              </a:rPr>
              <a:t>t</a:t>
            </a:r>
            <a:r>
              <a:rPr lang="en-US" sz="800" spc="-4" dirty="0" err="1">
                <a:cs typeface="Calibri"/>
              </a:rPr>
              <a:t>i</a:t>
            </a:r>
            <a:r>
              <a:rPr lang="en-US" sz="800" dirty="0" err="1">
                <a:cs typeface="Calibri"/>
              </a:rPr>
              <a:t>nat</a:t>
            </a:r>
            <a:r>
              <a:rPr lang="en-US" sz="800" spc="80" dirty="0">
                <a:cs typeface="Calibri"/>
              </a:rPr>
              <a:t> </a:t>
            </a:r>
            <a:r>
              <a:rPr lang="en-US" sz="800" dirty="0">
                <a:cs typeface="Calibri"/>
              </a:rPr>
              <a:t>a</a:t>
            </a:r>
            <a:r>
              <a:rPr lang="en-US" sz="800" spc="95" dirty="0">
                <a:cs typeface="Calibri"/>
              </a:rPr>
              <a:t> </a:t>
            </a:r>
            <a:r>
              <a:rPr lang="en-US" sz="800" spc="-4" dirty="0">
                <a:cs typeface="Calibri"/>
              </a:rPr>
              <a:t>f</a:t>
            </a:r>
            <a:r>
              <a:rPr lang="en-US" sz="800" dirty="0">
                <a:cs typeface="Calibri"/>
              </a:rPr>
              <a:t>i </a:t>
            </a:r>
            <a:r>
              <a:rPr lang="en-US" sz="800" dirty="0" err="1">
                <a:cs typeface="Calibri"/>
              </a:rPr>
              <a:t>u</a:t>
            </a:r>
            <a:r>
              <a:rPr lang="en-US" sz="800" spc="-4" dirty="0" err="1">
                <a:cs typeface="Calibri"/>
              </a:rPr>
              <a:t>t</a:t>
            </a:r>
            <a:r>
              <a:rPr lang="en-US" sz="800" spc="4" dirty="0" err="1">
                <a:cs typeface="Calibri"/>
              </a:rPr>
              <a:t>i</a:t>
            </a:r>
            <a:r>
              <a:rPr lang="en-US" sz="800" spc="-4" dirty="0" err="1">
                <a:cs typeface="Calibri"/>
              </a:rPr>
              <a:t>liz</a:t>
            </a:r>
            <a:r>
              <a:rPr lang="en-US" sz="800" dirty="0" err="1">
                <a:cs typeface="Calibri"/>
              </a:rPr>
              <a:t>at</a:t>
            </a:r>
            <a:r>
              <a:rPr lang="en-US" sz="800" spc="4" dirty="0">
                <a:cs typeface="Calibri"/>
              </a:rPr>
              <a:t> </a:t>
            </a:r>
            <a:r>
              <a:rPr lang="en-US" sz="800" dirty="0">
                <a:cs typeface="Calibri"/>
              </a:rPr>
              <a:t>de</a:t>
            </a:r>
            <a:r>
              <a:rPr lang="en-US" sz="800" spc="-4" dirty="0">
                <a:cs typeface="Calibri"/>
              </a:rPr>
              <a:t> </a:t>
            </a:r>
            <a:r>
              <a:rPr lang="en-US" sz="800" spc="-4" dirty="0" err="1">
                <a:cs typeface="Calibri"/>
              </a:rPr>
              <a:t>c</a:t>
            </a:r>
            <a:r>
              <a:rPr lang="en-US" sz="800" spc="4" dirty="0" err="1">
                <a:cs typeface="Calibri"/>
              </a:rPr>
              <a:t>o</a:t>
            </a:r>
            <a:r>
              <a:rPr lang="en-US" sz="800" spc="9" dirty="0" err="1">
                <a:cs typeface="Calibri"/>
              </a:rPr>
              <a:t>p</a:t>
            </a:r>
            <a:r>
              <a:rPr lang="en-US" sz="800" spc="-4" dirty="0" err="1">
                <a:cs typeface="Calibri"/>
              </a:rPr>
              <a:t>i</a:t>
            </a:r>
            <a:r>
              <a:rPr lang="en-US" sz="800" dirty="0" err="1">
                <a:cs typeface="Calibri"/>
              </a:rPr>
              <a:t>i</a:t>
            </a:r>
            <a:r>
              <a:rPr lang="en-US" sz="800" spc="-4" dirty="0">
                <a:cs typeface="Calibri"/>
              </a:rPr>
              <a:t> c</a:t>
            </a:r>
            <a:r>
              <a:rPr lang="en-US" sz="800" dirty="0">
                <a:cs typeface="Calibri"/>
              </a:rPr>
              <a:t>a</a:t>
            </a:r>
            <a:r>
              <a:rPr lang="en-US" sz="800" spc="4" dirty="0">
                <a:cs typeface="Calibri"/>
              </a:rPr>
              <a:t>r</a:t>
            </a:r>
            <a:r>
              <a:rPr lang="en-US" sz="800" dirty="0">
                <a:cs typeface="Calibri"/>
              </a:rPr>
              <a:t>e</a:t>
            </a:r>
            <a:r>
              <a:rPr lang="en-US" sz="800" spc="-4" dirty="0">
                <a:cs typeface="Calibri"/>
              </a:rPr>
              <a:t> </a:t>
            </a:r>
            <a:r>
              <a:rPr lang="en-US" sz="800" spc="9" dirty="0">
                <a:cs typeface="Calibri"/>
              </a:rPr>
              <a:t>p</a:t>
            </a:r>
            <a:r>
              <a:rPr lang="en-US" sz="800" spc="-4" dirty="0">
                <a:cs typeface="Calibri"/>
              </a:rPr>
              <a:t>o</a:t>
            </a:r>
            <a:r>
              <a:rPr lang="en-US" sz="800" dirty="0">
                <a:cs typeface="Calibri"/>
              </a:rPr>
              <a:t>t</a:t>
            </a:r>
            <a:r>
              <a:rPr lang="en-US" sz="800" spc="-4" dirty="0">
                <a:cs typeface="Calibri"/>
              </a:rPr>
              <a:t> </a:t>
            </a:r>
            <a:r>
              <a:rPr lang="en-US" sz="800" dirty="0" err="1">
                <a:cs typeface="Calibri"/>
              </a:rPr>
              <a:t>s</a:t>
            </a:r>
            <a:r>
              <a:rPr lang="en-US" sz="800" spc="-4" dirty="0" err="1">
                <a:cs typeface="Calibri"/>
              </a:rPr>
              <a:t>t</a:t>
            </a:r>
            <a:r>
              <a:rPr lang="en-US" sz="800" dirty="0" err="1">
                <a:cs typeface="Calibri"/>
              </a:rPr>
              <a:t>a</a:t>
            </a:r>
            <a:r>
              <a:rPr lang="en-US" sz="800" dirty="0">
                <a:cs typeface="Calibri"/>
              </a:rPr>
              <a:t> </a:t>
            </a:r>
            <a:r>
              <a:rPr lang="en-US" sz="800" spc="4" dirty="0" err="1">
                <a:cs typeface="Calibri"/>
              </a:rPr>
              <a:t>î</a:t>
            </a:r>
            <a:r>
              <a:rPr lang="en-US" sz="800" dirty="0" err="1">
                <a:cs typeface="Calibri"/>
              </a:rPr>
              <a:t>n</a:t>
            </a:r>
            <a:r>
              <a:rPr lang="en-US" sz="800" dirty="0">
                <a:cs typeface="Calibri"/>
              </a:rPr>
              <a:t> </a:t>
            </a:r>
            <a:r>
              <a:rPr lang="en-US" sz="800" dirty="0" err="1">
                <a:cs typeface="Calibri"/>
              </a:rPr>
              <a:t>p</a:t>
            </a:r>
            <a:r>
              <a:rPr lang="en-US" sz="800" spc="-4" dirty="0" err="1">
                <a:cs typeface="Calibri"/>
              </a:rPr>
              <a:t>o</a:t>
            </a:r>
            <a:r>
              <a:rPr lang="en-US" sz="800" spc="4" dirty="0" err="1">
                <a:cs typeface="Calibri"/>
              </a:rPr>
              <a:t>z</a:t>
            </a:r>
            <a:r>
              <a:rPr lang="en-US" sz="800" spc="-4" dirty="0" err="1">
                <a:cs typeface="Calibri"/>
              </a:rPr>
              <a:t>i</a:t>
            </a:r>
            <a:r>
              <a:rPr lang="en-US" sz="800" spc="4" dirty="0" err="1">
                <a:cs typeface="Calibri"/>
              </a:rPr>
              <a:t>ț</a:t>
            </a:r>
            <a:r>
              <a:rPr lang="en-US" sz="800" spc="-4" dirty="0" err="1">
                <a:cs typeface="Calibri"/>
              </a:rPr>
              <a:t>i</a:t>
            </a:r>
            <a:r>
              <a:rPr lang="en-US" sz="800" dirty="0" err="1">
                <a:cs typeface="Calibri"/>
              </a:rPr>
              <a:t>e</a:t>
            </a:r>
            <a:r>
              <a:rPr lang="en-US" sz="800" spc="9" dirty="0">
                <a:cs typeface="Calibri"/>
              </a:rPr>
              <a:t> </a:t>
            </a:r>
            <a:r>
              <a:rPr lang="en-US" sz="800" dirty="0" err="1">
                <a:cs typeface="Calibri"/>
              </a:rPr>
              <a:t>aș</a:t>
            </a:r>
            <a:r>
              <a:rPr lang="en-US" sz="800" spc="-4" dirty="0" err="1">
                <a:cs typeface="Calibri"/>
              </a:rPr>
              <a:t>ez</a:t>
            </a:r>
            <a:r>
              <a:rPr lang="en-US" sz="800" dirty="0" err="1">
                <a:cs typeface="Calibri"/>
              </a:rPr>
              <a:t>a</a:t>
            </a:r>
            <a:r>
              <a:rPr lang="en-US" sz="800" spc="-4" dirty="0" err="1">
                <a:cs typeface="Calibri"/>
              </a:rPr>
              <a:t>t</a:t>
            </a:r>
            <a:r>
              <a:rPr lang="en-US" sz="800" dirty="0" err="1">
                <a:cs typeface="Calibri"/>
              </a:rPr>
              <a:t>ă</a:t>
            </a:r>
            <a:r>
              <a:rPr lang="en-US" sz="800" spc="9" dirty="0">
                <a:cs typeface="Calibri"/>
              </a:rPr>
              <a:t> </a:t>
            </a:r>
            <a:r>
              <a:rPr lang="en-US" sz="800" spc="-4" dirty="0">
                <a:cs typeface="Calibri"/>
              </a:rPr>
              <a:t>i</a:t>
            </a:r>
            <a:r>
              <a:rPr lang="en-US" sz="800" spc="9" dirty="0">
                <a:cs typeface="Calibri"/>
              </a:rPr>
              <a:t>n</a:t>
            </a:r>
            <a:r>
              <a:rPr lang="en-US" sz="800" dirty="0">
                <a:cs typeface="Calibri"/>
              </a:rPr>
              <a:t>d</a:t>
            </a:r>
            <a:r>
              <a:rPr lang="en-US" sz="800" spc="-4" dirty="0">
                <a:cs typeface="Calibri"/>
              </a:rPr>
              <a:t>i</a:t>
            </a:r>
            <a:r>
              <a:rPr lang="en-US" sz="800" spc="9" dirty="0">
                <a:cs typeface="Calibri"/>
              </a:rPr>
              <a:t>v</a:t>
            </a:r>
            <a:r>
              <a:rPr lang="en-US" sz="800" spc="-4" dirty="0">
                <a:cs typeface="Calibri"/>
              </a:rPr>
              <a:t>i</a:t>
            </a:r>
            <a:r>
              <a:rPr lang="en-US" sz="800" spc="9" dirty="0">
                <a:cs typeface="Calibri"/>
              </a:rPr>
              <a:t>d</a:t>
            </a:r>
            <a:r>
              <a:rPr lang="en-US" sz="800" dirty="0">
                <a:cs typeface="Calibri"/>
              </a:rPr>
              <a:t>u</a:t>
            </a:r>
            <a:r>
              <a:rPr lang="en-US" sz="800" spc="9" dirty="0">
                <a:cs typeface="Calibri"/>
              </a:rPr>
              <a:t>a</a:t>
            </a:r>
            <a:r>
              <a:rPr lang="en-US" sz="800" spc="-4" dirty="0">
                <a:cs typeface="Calibri"/>
              </a:rPr>
              <a:t>l</a:t>
            </a:r>
            <a:r>
              <a:rPr lang="en-US" sz="800" dirty="0">
                <a:cs typeface="Calibri"/>
              </a:rPr>
              <a:t>,</a:t>
            </a:r>
            <a:r>
              <a:rPr lang="en-US" sz="800" spc="4" dirty="0">
                <a:cs typeface="Calibri"/>
              </a:rPr>
              <a:t> </a:t>
            </a:r>
            <a:r>
              <a:rPr lang="en-US" sz="800" spc="-4" dirty="0" err="1">
                <a:cs typeface="Calibri"/>
              </a:rPr>
              <a:t>î</a:t>
            </a:r>
            <a:r>
              <a:rPr lang="en-US" sz="800" dirty="0" err="1">
                <a:cs typeface="Calibri"/>
              </a:rPr>
              <a:t>n</a:t>
            </a:r>
            <a:r>
              <a:rPr lang="en-US" sz="800" spc="9" dirty="0">
                <a:cs typeface="Calibri"/>
              </a:rPr>
              <a:t> </a:t>
            </a:r>
            <a:r>
              <a:rPr lang="en-US" sz="800" dirty="0" err="1">
                <a:cs typeface="Calibri"/>
              </a:rPr>
              <a:t>vâ</a:t>
            </a:r>
            <a:r>
              <a:rPr lang="en-US" sz="800" spc="-4" dirty="0" err="1">
                <a:cs typeface="Calibri"/>
              </a:rPr>
              <a:t>r</a:t>
            </a:r>
            <a:r>
              <a:rPr lang="en-US" sz="800" dirty="0" err="1">
                <a:cs typeface="Calibri"/>
              </a:rPr>
              <a:t>s</a:t>
            </a:r>
            <a:r>
              <a:rPr lang="en-US" sz="800" spc="-4" dirty="0" err="1">
                <a:cs typeface="Calibri"/>
              </a:rPr>
              <a:t>t</a:t>
            </a:r>
            <a:r>
              <a:rPr lang="en-US" sz="800" dirty="0" err="1">
                <a:cs typeface="Calibri"/>
              </a:rPr>
              <a:t>a</a:t>
            </a:r>
            <a:r>
              <a:rPr lang="en-US" sz="800" dirty="0">
                <a:cs typeface="Calibri"/>
              </a:rPr>
              <a:t> </a:t>
            </a:r>
            <a:r>
              <a:rPr lang="en-US" sz="800" spc="9" dirty="0">
                <a:cs typeface="Calibri"/>
              </a:rPr>
              <a:t>d</a:t>
            </a:r>
            <a:r>
              <a:rPr lang="en-US" sz="800" dirty="0">
                <a:cs typeface="Calibri"/>
              </a:rPr>
              <a:t>e</a:t>
            </a:r>
            <a:r>
              <a:rPr lang="en-US" sz="800" spc="-4" dirty="0">
                <a:cs typeface="Calibri"/>
              </a:rPr>
              <a:t> </a:t>
            </a:r>
            <a:r>
              <a:rPr lang="en-US" sz="800" dirty="0" err="1">
                <a:cs typeface="Calibri"/>
              </a:rPr>
              <a:t>ap</a:t>
            </a:r>
            <a:r>
              <a:rPr lang="en-US" sz="800" spc="4" dirty="0" err="1">
                <a:cs typeface="Calibri"/>
              </a:rPr>
              <a:t>r</a:t>
            </a:r>
            <a:r>
              <a:rPr lang="en-US" sz="800" spc="-4" dirty="0" err="1">
                <a:cs typeface="Calibri"/>
              </a:rPr>
              <a:t>o</a:t>
            </a:r>
            <a:r>
              <a:rPr lang="en-US" sz="800" spc="9" dirty="0" err="1">
                <a:cs typeface="Calibri"/>
              </a:rPr>
              <a:t>x</a:t>
            </a:r>
            <a:r>
              <a:rPr lang="en-US" sz="800" spc="-4" dirty="0" err="1">
                <a:cs typeface="Calibri"/>
              </a:rPr>
              <a:t>i</a:t>
            </a:r>
            <a:r>
              <a:rPr lang="en-US" sz="800" spc="4" dirty="0" err="1">
                <a:cs typeface="Calibri"/>
              </a:rPr>
              <a:t>m</a:t>
            </a:r>
            <a:r>
              <a:rPr lang="en-US" sz="800" dirty="0" err="1">
                <a:cs typeface="Calibri"/>
              </a:rPr>
              <a:t>a</a:t>
            </a:r>
            <a:r>
              <a:rPr lang="en-US" sz="800" spc="-4" dirty="0" err="1">
                <a:cs typeface="Calibri"/>
              </a:rPr>
              <a:t>ti</a:t>
            </a:r>
            <a:r>
              <a:rPr lang="en-US" sz="800" dirty="0" err="1">
                <a:cs typeface="Calibri"/>
              </a:rPr>
              <a:t>v</a:t>
            </a:r>
            <a:r>
              <a:rPr lang="en-US" sz="800" dirty="0">
                <a:cs typeface="Calibri"/>
              </a:rPr>
              <a:t> </a:t>
            </a:r>
            <a:r>
              <a:rPr lang="en-US" sz="800" dirty="0" err="1">
                <a:cs typeface="Calibri"/>
              </a:rPr>
              <a:t>p</a:t>
            </a:r>
            <a:r>
              <a:rPr lang="en-US" sz="800" spc="9" dirty="0" err="1">
                <a:cs typeface="Calibri"/>
              </a:rPr>
              <a:t>â</a:t>
            </a:r>
            <a:r>
              <a:rPr lang="en-US" sz="800" dirty="0" err="1">
                <a:cs typeface="Calibri"/>
              </a:rPr>
              <a:t>nă</a:t>
            </a:r>
            <a:r>
              <a:rPr lang="en-US" sz="800" spc="9" dirty="0">
                <a:cs typeface="Calibri"/>
              </a:rPr>
              <a:t> </a:t>
            </a:r>
            <a:r>
              <a:rPr lang="en-US" sz="800" spc="-4" dirty="0" err="1">
                <a:cs typeface="Calibri"/>
              </a:rPr>
              <a:t>î</a:t>
            </a:r>
            <a:r>
              <a:rPr lang="en-US" sz="800" dirty="0" err="1">
                <a:cs typeface="Calibri"/>
              </a:rPr>
              <a:t>n</a:t>
            </a:r>
            <a:r>
              <a:rPr lang="en-US" sz="800" spc="175" dirty="0">
                <a:cs typeface="Calibri"/>
              </a:rPr>
              <a:t> </a:t>
            </a:r>
            <a:r>
              <a:rPr lang="en-US" sz="800" dirty="0">
                <a:cs typeface="Calibri"/>
              </a:rPr>
              <a:t>6 </a:t>
            </a:r>
            <a:r>
              <a:rPr lang="en-US" sz="800" spc="-4" dirty="0" err="1">
                <a:cs typeface="Calibri"/>
              </a:rPr>
              <a:t>l</a:t>
            </a:r>
            <a:r>
              <a:rPr lang="en-US" sz="800" dirty="0" err="1">
                <a:cs typeface="Calibri"/>
              </a:rPr>
              <a:t>uni</a:t>
            </a:r>
            <a:r>
              <a:rPr lang="en-US" sz="800" spc="19" dirty="0">
                <a:cs typeface="Calibri"/>
              </a:rPr>
              <a:t> </a:t>
            </a:r>
            <a:r>
              <a:rPr lang="en-US" sz="800" dirty="0" err="1">
                <a:cs typeface="Calibri"/>
              </a:rPr>
              <a:t>și</a:t>
            </a:r>
            <a:r>
              <a:rPr lang="en-US" sz="800" spc="-4" dirty="0">
                <a:cs typeface="Calibri"/>
              </a:rPr>
              <a:t> c</a:t>
            </a:r>
            <a:r>
              <a:rPr lang="en-US" sz="800" dirty="0">
                <a:cs typeface="Calibri"/>
              </a:rPr>
              <a:t>u</a:t>
            </a:r>
            <a:r>
              <a:rPr lang="en-US" sz="800" spc="-4" dirty="0">
                <a:cs typeface="Calibri"/>
              </a:rPr>
              <a:t> </a:t>
            </a:r>
            <a:r>
              <a:rPr lang="en-US" sz="800" spc="4" dirty="0" err="1">
                <a:cs typeface="Calibri"/>
              </a:rPr>
              <a:t>g</a:t>
            </a:r>
            <a:r>
              <a:rPr lang="en-US" sz="800" spc="-4" dirty="0" err="1">
                <a:cs typeface="Calibri"/>
              </a:rPr>
              <a:t>re</a:t>
            </a:r>
            <a:r>
              <a:rPr lang="en-US" sz="800" dirty="0" err="1">
                <a:cs typeface="Calibri"/>
              </a:rPr>
              <a:t>u</a:t>
            </a:r>
            <a:r>
              <a:rPr lang="en-US" sz="800" spc="-4" dirty="0" err="1">
                <a:cs typeface="Calibri"/>
              </a:rPr>
              <a:t>t</a:t>
            </a:r>
            <a:r>
              <a:rPr lang="en-US" sz="800" dirty="0" err="1">
                <a:cs typeface="Calibri"/>
              </a:rPr>
              <a:t>a</a:t>
            </a:r>
            <a:r>
              <a:rPr lang="en-US" sz="800" spc="-4" dirty="0" err="1">
                <a:cs typeface="Calibri"/>
              </a:rPr>
              <a:t>t</a:t>
            </a:r>
            <a:r>
              <a:rPr lang="en-US" sz="800" dirty="0" err="1">
                <a:cs typeface="Calibri"/>
              </a:rPr>
              <a:t>e</a:t>
            </a:r>
            <a:r>
              <a:rPr lang="en-US" sz="800" dirty="0">
                <a:cs typeface="Calibri"/>
              </a:rPr>
              <a:t> </a:t>
            </a:r>
            <a:r>
              <a:rPr lang="en-US" sz="800" spc="4" dirty="0" err="1">
                <a:cs typeface="Calibri"/>
              </a:rPr>
              <a:t>m</a:t>
            </a:r>
            <a:r>
              <a:rPr lang="en-US" sz="800" dirty="0" err="1">
                <a:cs typeface="Calibri"/>
              </a:rPr>
              <a:t>ax</a:t>
            </a:r>
            <a:r>
              <a:rPr lang="en-US" sz="800" spc="-4" dirty="0" err="1">
                <a:cs typeface="Calibri"/>
              </a:rPr>
              <a:t>i</a:t>
            </a:r>
            <a:r>
              <a:rPr lang="en-US" sz="800" spc="4" dirty="0" err="1">
                <a:cs typeface="Calibri"/>
              </a:rPr>
              <a:t>m</a:t>
            </a:r>
            <a:r>
              <a:rPr lang="en-US" sz="800" dirty="0" err="1">
                <a:cs typeface="Calibri"/>
              </a:rPr>
              <a:t>ă</a:t>
            </a:r>
            <a:r>
              <a:rPr lang="en-US" sz="800" spc="-14" dirty="0">
                <a:cs typeface="Calibri"/>
              </a:rPr>
              <a:t> </a:t>
            </a:r>
            <a:r>
              <a:rPr lang="en-US" sz="800" dirty="0">
                <a:cs typeface="Calibri"/>
              </a:rPr>
              <a:t>de</a:t>
            </a:r>
            <a:r>
              <a:rPr lang="en-US" sz="800" spc="-4" dirty="0">
                <a:cs typeface="Calibri"/>
              </a:rPr>
              <a:t> </a:t>
            </a:r>
            <a:r>
              <a:rPr lang="en-US" sz="800" dirty="0" err="1">
                <a:cs typeface="Calibri"/>
              </a:rPr>
              <a:t>până</a:t>
            </a:r>
            <a:r>
              <a:rPr lang="en-US" sz="800" spc="9" dirty="0">
                <a:cs typeface="Calibri"/>
              </a:rPr>
              <a:t> </a:t>
            </a:r>
            <a:r>
              <a:rPr lang="en-US" sz="800" spc="-4" dirty="0" err="1">
                <a:cs typeface="Calibri"/>
              </a:rPr>
              <a:t>î</a:t>
            </a:r>
            <a:r>
              <a:rPr lang="en-US" sz="800" dirty="0" err="1">
                <a:cs typeface="Calibri"/>
              </a:rPr>
              <a:t>n</a:t>
            </a:r>
            <a:r>
              <a:rPr lang="en-US" sz="800" spc="9" dirty="0">
                <a:cs typeface="Calibri"/>
              </a:rPr>
              <a:t> </a:t>
            </a:r>
            <a:r>
              <a:rPr lang="en-US" sz="800" dirty="0">
                <a:cs typeface="Calibri"/>
              </a:rPr>
              <a:t>12</a:t>
            </a:r>
            <a:r>
              <a:rPr lang="en-US" sz="800" spc="-19" dirty="0">
                <a:cs typeface="Calibri"/>
              </a:rPr>
              <a:t> </a:t>
            </a:r>
            <a:r>
              <a:rPr lang="en-US" sz="800" spc="-4" dirty="0">
                <a:cs typeface="Calibri"/>
              </a:rPr>
              <a:t>k</a:t>
            </a:r>
            <a:r>
              <a:rPr lang="en-US" sz="800" spc="4" dirty="0">
                <a:cs typeface="Calibri"/>
              </a:rPr>
              <a:t>g</a:t>
            </a:r>
            <a:r>
              <a:rPr lang="en-US" sz="800" dirty="0">
                <a:cs typeface="Calibri"/>
              </a:rPr>
              <a:t>.</a:t>
            </a:r>
          </a:p>
          <a:p>
            <a:pPr marL="12700" marR="640" algn="just">
              <a:lnSpc>
                <a:spcPts val="960"/>
              </a:lnSpc>
            </a:pPr>
            <a:r>
              <a:rPr lang="en-US" sz="800" dirty="0">
                <a:cs typeface="Calibri"/>
              </a:rPr>
              <a:t>A</a:t>
            </a:r>
            <a:r>
              <a:rPr lang="en-US" sz="800" spc="-4" dirty="0">
                <a:cs typeface="Calibri"/>
              </a:rPr>
              <a:t>T</a:t>
            </a:r>
            <a:r>
              <a:rPr lang="en-US" sz="800" spc="4" dirty="0">
                <a:cs typeface="Calibri"/>
              </a:rPr>
              <a:t>E</a:t>
            </a:r>
            <a:r>
              <a:rPr lang="en-US" sz="800" spc="-14" dirty="0">
                <a:cs typeface="Calibri"/>
              </a:rPr>
              <a:t>N</a:t>
            </a:r>
            <a:r>
              <a:rPr lang="en-US" sz="800" spc="4" dirty="0">
                <a:cs typeface="Calibri"/>
              </a:rPr>
              <a:t>Ț</a:t>
            </a:r>
            <a:r>
              <a:rPr lang="en-US" sz="800" spc="-9" dirty="0">
                <a:cs typeface="Calibri"/>
              </a:rPr>
              <a:t>I</a:t>
            </a:r>
            <a:r>
              <a:rPr lang="en-US" sz="800" spc="4" dirty="0">
                <a:cs typeface="Calibri"/>
              </a:rPr>
              <a:t>E</a:t>
            </a:r>
            <a:r>
              <a:rPr lang="en-US" sz="800" dirty="0">
                <a:cs typeface="Calibri"/>
              </a:rPr>
              <a:t>!</a:t>
            </a:r>
            <a:r>
              <a:rPr lang="en-US" sz="800" spc="4" dirty="0">
                <a:cs typeface="Calibri"/>
              </a:rPr>
              <a:t> </a:t>
            </a:r>
            <a:r>
              <a:rPr lang="en-US" sz="800" dirty="0">
                <a:cs typeface="Calibri"/>
              </a:rPr>
              <a:t>V</a:t>
            </a:r>
            <a:r>
              <a:rPr lang="en-US" sz="800" spc="-9" dirty="0">
                <a:cs typeface="Calibri"/>
              </a:rPr>
              <a:t>E</a:t>
            </a:r>
            <a:r>
              <a:rPr lang="en-US" sz="800" spc="4" dirty="0">
                <a:cs typeface="Calibri"/>
              </a:rPr>
              <a:t>Ț</a:t>
            </a:r>
            <a:r>
              <a:rPr lang="en-US" sz="800" dirty="0">
                <a:cs typeface="Calibri"/>
              </a:rPr>
              <a:t>I </a:t>
            </a:r>
            <a:r>
              <a:rPr lang="en-US" sz="800" spc="-9" dirty="0">
                <a:cs typeface="Calibri"/>
              </a:rPr>
              <a:t>A</a:t>
            </a:r>
            <a:r>
              <a:rPr lang="en-US" sz="800" dirty="0">
                <a:cs typeface="Calibri"/>
              </a:rPr>
              <a:t>SI</a:t>
            </a:r>
            <a:r>
              <a:rPr lang="en-US" sz="800" spc="-14" dirty="0">
                <a:cs typeface="Calibri"/>
              </a:rPr>
              <a:t>G</a:t>
            </a:r>
            <a:r>
              <a:rPr lang="en-US" sz="800" dirty="0">
                <a:cs typeface="Calibri"/>
              </a:rPr>
              <a:t>U</a:t>
            </a:r>
            <a:r>
              <a:rPr lang="en-US" sz="800" spc="-4" dirty="0">
                <a:cs typeface="Calibri"/>
              </a:rPr>
              <a:t>R</a:t>
            </a:r>
            <a:r>
              <a:rPr lang="en-US" sz="800" dirty="0">
                <a:cs typeface="Calibri"/>
              </a:rPr>
              <a:t>A</a:t>
            </a:r>
            <a:r>
              <a:rPr lang="en-US" sz="800" spc="14" dirty="0">
                <a:cs typeface="Calibri"/>
              </a:rPr>
              <a:t> </a:t>
            </a:r>
            <a:r>
              <a:rPr lang="en-US" sz="800" spc="4" dirty="0">
                <a:cs typeface="Calibri"/>
              </a:rPr>
              <a:t>P</a:t>
            </a:r>
            <a:r>
              <a:rPr lang="en-US" sz="800" spc="-4" dirty="0">
                <a:cs typeface="Calibri"/>
              </a:rPr>
              <a:t>R</a:t>
            </a:r>
            <a:r>
              <a:rPr lang="en-US" sz="800" spc="-14" dirty="0">
                <a:cs typeface="Calibri"/>
              </a:rPr>
              <a:t>O</a:t>
            </a:r>
            <a:r>
              <a:rPr lang="en-US" sz="800" spc="4" dirty="0">
                <a:cs typeface="Calibri"/>
              </a:rPr>
              <a:t>T</a:t>
            </a:r>
            <a:r>
              <a:rPr lang="en-US" sz="800" spc="-9" dirty="0">
                <a:cs typeface="Calibri"/>
              </a:rPr>
              <a:t>EC</a:t>
            </a:r>
            <a:r>
              <a:rPr lang="en-US" sz="800" spc="4" dirty="0">
                <a:cs typeface="Calibri"/>
              </a:rPr>
              <a:t>Ț</a:t>
            </a:r>
            <a:r>
              <a:rPr lang="en-US" sz="800" spc="-9" dirty="0">
                <a:cs typeface="Calibri"/>
              </a:rPr>
              <a:t>I</a:t>
            </a:r>
            <a:r>
              <a:rPr lang="en-US" sz="800" dirty="0">
                <a:cs typeface="Calibri"/>
              </a:rPr>
              <a:t>A</a:t>
            </a:r>
            <a:r>
              <a:rPr lang="en-US" sz="800" spc="4" dirty="0">
                <a:cs typeface="Calibri"/>
              </a:rPr>
              <a:t> </a:t>
            </a:r>
            <a:r>
              <a:rPr lang="en-US" sz="800" spc="-4" dirty="0">
                <a:cs typeface="Calibri"/>
              </a:rPr>
              <a:t>M</a:t>
            </a:r>
            <a:r>
              <a:rPr lang="en-US" sz="800" dirty="0">
                <a:cs typeface="Calibri"/>
              </a:rPr>
              <a:t>AXI</a:t>
            </a:r>
            <a:r>
              <a:rPr lang="en-US" sz="800" spc="-4" dirty="0">
                <a:cs typeface="Calibri"/>
              </a:rPr>
              <a:t>M</a:t>
            </a:r>
            <a:r>
              <a:rPr lang="en-US" sz="800" dirty="0">
                <a:cs typeface="Calibri"/>
              </a:rPr>
              <a:t>Ă</a:t>
            </a:r>
            <a:r>
              <a:rPr lang="en-US" sz="800" spc="4" dirty="0">
                <a:cs typeface="Calibri"/>
              </a:rPr>
              <a:t> </a:t>
            </a:r>
            <a:r>
              <a:rPr lang="en-US" sz="800" dirty="0">
                <a:cs typeface="Calibri"/>
              </a:rPr>
              <a:t>A</a:t>
            </a:r>
            <a:r>
              <a:rPr lang="en-US" sz="800" spc="14" dirty="0">
                <a:cs typeface="Calibri"/>
              </a:rPr>
              <a:t> </a:t>
            </a:r>
            <a:r>
              <a:rPr lang="en-US" sz="800" spc="-9" dirty="0">
                <a:cs typeface="Calibri"/>
              </a:rPr>
              <a:t>C</a:t>
            </a:r>
            <a:r>
              <a:rPr lang="en-US" sz="800" spc="-4" dirty="0">
                <a:cs typeface="Calibri"/>
              </a:rPr>
              <a:t>OP</a:t>
            </a:r>
            <a:r>
              <a:rPr lang="en-US" sz="800" dirty="0">
                <a:cs typeface="Calibri"/>
              </a:rPr>
              <a:t>ILULUI V</a:t>
            </a:r>
            <a:r>
              <a:rPr lang="en-US" sz="800" spc="-14" dirty="0">
                <a:cs typeface="Calibri"/>
              </a:rPr>
              <a:t>O</a:t>
            </a:r>
            <a:r>
              <a:rPr lang="en-US" sz="800" dirty="0">
                <a:cs typeface="Calibri"/>
              </a:rPr>
              <a:t>S</a:t>
            </a:r>
            <a:r>
              <a:rPr lang="en-US" sz="800" spc="4" dirty="0">
                <a:cs typeface="Calibri"/>
              </a:rPr>
              <a:t>T</a:t>
            </a:r>
            <a:r>
              <a:rPr lang="en-US" sz="800" spc="-4" dirty="0">
                <a:cs typeface="Calibri"/>
              </a:rPr>
              <a:t>R</a:t>
            </a:r>
            <a:r>
              <a:rPr lang="en-US" sz="800" dirty="0">
                <a:cs typeface="Calibri"/>
              </a:rPr>
              <a:t>U </a:t>
            </a:r>
            <a:r>
              <a:rPr lang="en-US" sz="800" spc="-14" dirty="0">
                <a:cs typeface="Calibri"/>
              </a:rPr>
              <a:t>D</a:t>
            </a:r>
            <a:r>
              <a:rPr lang="en-US" sz="800" dirty="0">
                <a:cs typeface="Calibri"/>
              </a:rPr>
              <a:t>A</a:t>
            </a:r>
            <a:r>
              <a:rPr lang="en-US" sz="800" spc="-9" dirty="0">
                <a:cs typeface="Calibri"/>
              </a:rPr>
              <a:t>C</a:t>
            </a:r>
            <a:r>
              <a:rPr lang="en-US" sz="800" dirty="0">
                <a:cs typeface="Calibri"/>
              </a:rPr>
              <a:t>Ă</a:t>
            </a:r>
            <a:r>
              <a:rPr lang="en-US" sz="800" spc="14" dirty="0">
                <a:cs typeface="Calibri"/>
              </a:rPr>
              <a:t> </a:t>
            </a:r>
            <a:r>
              <a:rPr lang="en-US" sz="800" spc="-4" dirty="0">
                <a:cs typeface="Calibri"/>
              </a:rPr>
              <a:t>R</a:t>
            </a:r>
            <a:r>
              <a:rPr lang="en-US" sz="800" spc="-9" dirty="0">
                <a:cs typeface="Calibri"/>
              </a:rPr>
              <a:t>E</a:t>
            </a:r>
            <a:r>
              <a:rPr lang="en-US" sz="800" dirty="0">
                <a:cs typeface="Calibri"/>
              </a:rPr>
              <a:t>S</a:t>
            </a:r>
            <a:r>
              <a:rPr lang="en-US" sz="800" spc="-4" dirty="0">
                <a:cs typeface="Calibri"/>
              </a:rPr>
              <a:t>P</a:t>
            </a:r>
            <a:r>
              <a:rPr lang="en-US" sz="800" spc="4" dirty="0">
                <a:cs typeface="Calibri"/>
              </a:rPr>
              <a:t>E</a:t>
            </a:r>
            <a:r>
              <a:rPr lang="en-US" sz="800" spc="-9" dirty="0">
                <a:cs typeface="Calibri"/>
              </a:rPr>
              <a:t>C</a:t>
            </a:r>
            <a:r>
              <a:rPr lang="en-US" sz="800" spc="-4" dirty="0">
                <a:cs typeface="Calibri"/>
              </a:rPr>
              <a:t>T</a:t>
            </a:r>
            <a:r>
              <a:rPr lang="en-US" sz="800" dirty="0">
                <a:cs typeface="Calibri"/>
              </a:rPr>
              <a:t>A</a:t>
            </a:r>
            <a:r>
              <a:rPr lang="en-US" sz="800" spc="-4" dirty="0">
                <a:cs typeface="Calibri"/>
              </a:rPr>
              <a:t>Ț</a:t>
            </a:r>
            <a:r>
              <a:rPr lang="en-US" sz="800" dirty="0">
                <a:cs typeface="Calibri"/>
              </a:rPr>
              <a:t>I </a:t>
            </a:r>
            <a:r>
              <a:rPr lang="en-US" sz="800" spc="-4" dirty="0">
                <a:cs typeface="Calibri"/>
              </a:rPr>
              <a:t>R</a:t>
            </a:r>
            <a:r>
              <a:rPr lang="en-US" sz="800" spc="4" dirty="0">
                <a:cs typeface="Calibri"/>
              </a:rPr>
              <a:t>EC</a:t>
            </a:r>
            <a:r>
              <a:rPr lang="en-US" sz="800" spc="-4" dirty="0">
                <a:cs typeface="Calibri"/>
              </a:rPr>
              <a:t>OM</a:t>
            </a:r>
            <a:r>
              <a:rPr lang="en-US" sz="800" dirty="0">
                <a:cs typeface="Calibri"/>
              </a:rPr>
              <a:t>ANDĂ</a:t>
            </a:r>
            <a:r>
              <a:rPr lang="en-US" sz="800" spc="-4" dirty="0">
                <a:cs typeface="Calibri"/>
              </a:rPr>
              <a:t>R</a:t>
            </a:r>
            <a:r>
              <a:rPr lang="en-US" sz="800" dirty="0">
                <a:cs typeface="Calibri"/>
              </a:rPr>
              <a:t>ILE</a:t>
            </a:r>
            <a:r>
              <a:rPr lang="en-US" sz="800" spc="-29" dirty="0">
                <a:cs typeface="Calibri"/>
              </a:rPr>
              <a:t> </a:t>
            </a:r>
            <a:r>
              <a:rPr lang="en-US" sz="800" dirty="0">
                <a:cs typeface="Calibri"/>
              </a:rPr>
              <a:t>ȘI</a:t>
            </a:r>
            <a:r>
              <a:rPr lang="en-US" sz="800" spc="-19" dirty="0">
                <a:cs typeface="Calibri"/>
              </a:rPr>
              <a:t> </a:t>
            </a:r>
            <a:r>
              <a:rPr lang="en-US" sz="800" dirty="0">
                <a:cs typeface="Calibri"/>
              </a:rPr>
              <a:t>SFA</a:t>
            </a:r>
            <a:r>
              <a:rPr lang="en-US" sz="800" spc="4" dirty="0">
                <a:cs typeface="Calibri"/>
              </a:rPr>
              <a:t>T</a:t>
            </a:r>
            <a:r>
              <a:rPr lang="en-US" sz="800" dirty="0">
                <a:cs typeface="Calibri"/>
              </a:rPr>
              <a:t>U</a:t>
            </a:r>
            <a:r>
              <a:rPr lang="en-US" sz="800" spc="-4" dirty="0">
                <a:cs typeface="Calibri"/>
              </a:rPr>
              <a:t>R</a:t>
            </a:r>
            <a:r>
              <a:rPr lang="en-US" sz="800" dirty="0">
                <a:cs typeface="Calibri"/>
              </a:rPr>
              <a:t>ILE</a:t>
            </a:r>
            <a:r>
              <a:rPr lang="en-US" sz="800" spc="-39" dirty="0">
                <a:cs typeface="Calibri"/>
              </a:rPr>
              <a:t> </a:t>
            </a:r>
            <a:r>
              <a:rPr lang="en-US" sz="800" dirty="0">
                <a:cs typeface="Calibri"/>
              </a:rPr>
              <a:t>DIN</a:t>
            </a:r>
            <a:r>
              <a:rPr lang="en-US" sz="800" spc="-14" dirty="0">
                <a:cs typeface="Calibri"/>
              </a:rPr>
              <a:t> </a:t>
            </a:r>
            <a:r>
              <a:rPr lang="en-US" sz="800" dirty="0">
                <a:cs typeface="Calibri"/>
              </a:rPr>
              <a:t>A</a:t>
            </a:r>
            <a:r>
              <a:rPr lang="en-US" sz="800" spc="4" dirty="0">
                <a:cs typeface="Calibri"/>
              </a:rPr>
              <a:t>CE</a:t>
            </a:r>
            <a:r>
              <a:rPr lang="en-US" sz="800" dirty="0">
                <a:cs typeface="Calibri"/>
              </a:rPr>
              <a:t>S</a:t>
            </a:r>
            <a:r>
              <a:rPr lang="en-US" sz="800" spc="4" dirty="0">
                <a:cs typeface="Calibri"/>
              </a:rPr>
              <a:t>T</a:t>
            </a:r>
            <a:r>
              <a:rPr lang="en-US" sz="800" dirty="0">
                <a:cs typeface="Calibri"/>
              </a:rPr>
              <a:t>E</a:t>
            </a:r>
            <a:r>
              <a:rPr lang="en-US" sz="800" spc="-44" dirty="0">
                <a:cs typeface="Calibri"/>
              </a:rPr>
              <a:t> </a:t>
            </a:r>
            <a:r>
              <a:rPr lang="en-US" sz="800" dirty="0">
                <a:cs typeface="Calibri"/>
              </a:rPr>
              <a:t>INS</a:t>
            </a:r>
            <a:r>
              <a:rPr lang="en-US" sz="800" spc="4" dirty="0">
                <a:cs typeface="Calibri"/>
              </a:rPr>
              <a:t>T</a:t>
            </a:r>
            <a:r>
              <a:rPr lang="en-US" sz="800" spc="-4" dirty="0">
                <a:cs typeface="Calibri"/>
              </a:rPr>
              <a:t>R</a:t>
            </a:r>
            <a:r>
              <a:rPr lang="en-US" sz="800" dirty="0">
                <a:cs typeface="Calibri"/>
              </a:rPr>
              <a:t>U</a:t>
            </a:r>
            <a:r>
              <a:rPr lang="en-US" sz="800" spc="4" dirty="0">
                <a:cs typeface="Calibri"/>
              </a:rPr>
              <a:t>C</a:t>
            </a:r>
            <a:r>
              <a:rPr lang="en-US" sz="800" spc="-4" dirty="0">
                <a:cs typeface="Calibri"/>
              </a:rPr>
              <a:t>Ț</a:t>
            </a:r>
            <a:r>
              <a:rPr lang="en-US" sz="800" dirty="0">
                <a:cs typeface="Calibri"/>
              </a:rPr>
              <a:t>IU</a:t>
            </a:r>
            <a:r>
              <a:rPr lang="en-US" sz="800" spc="-14" dirty="0">
                <a:cs typeface="Calibri"/>
              </a:rPr>
              <a:t>N</a:t>
            </a:r>
            <a:r>
              <a:rPr lang="en-US" sz="800" dirty="0">
                <a:cs typeface="Calibri"/>
              </a:rPr>
              <a:t>I!</a:t>
            </a:r>
          </a:p>
          <a:p>
            <a:pPr marL="12700" marR="1405" algn="just">
              <a:lnSpc>
                <a:spcPts val="960"/>
              </a:lnSpc>
            </a:pPr>
            <a:r>
              <a:rPr lang="en-US" sz="800" dirty="0" err="1">
                <a:cs typeface="Calibri"/>
              </a:rPr>
              <a:t>A</a:t>
            </a:r>
            <a:r>
              <a:rPr lang="en-US" sz="800" spc="-4" dirty="0" err="1">
                <a:cs typeface="Calibri"/>
              </a:rPr>
              <a:t>cor</a:t>
            </a:r>
            <a:r>
              <a:rPr lang="en-US" sz="800" dirty="0" err="1">
                <a:cs typeface="Calibri"/>
              </a:rPr>
              <a:t>da</a:t>
            </a:r>
            <a:r>
              <a:rPr lang="en-US" sz="800" spc="-4" dirty="0" err="1">
                <a:cs typeface="Calibri"/>
              </a:rPr>
              <a:t>ț</a:t>
            </a:r>
            <a:r>
              <a:rPr lang="en-US" sz="800" dirty="0" err="1">
                <a:cs typeface="Calibri"/>
              </a:rPr>
              <a:t>i</a:t>
            </a:r>
            <a:r>
              <a:rPr lang="en-US" sz="800" spc="79" dirty="0">
                <a:cs typeface="Calibri"/>
              </a:rPr>
              <a:t> </a:t>
            </a:r>
            <a:r>
              <a:rPr lang="en-US" sz="800" dirty="0" err="1">
                <a:cs typeface="Calibri"/>
              </a:rPr>
              <a:t>a</a:t>
            </a:r>
            <a:r>
              <a:rPr lang="en-US" sz="800" spc="-4" dirty="0" err="1">
                <a:cs typeface="Calibri"/>
              </a:rPr>
              <a:t>te</a:t>
            </a:r>
            <a:r>
              <a:rPr lang="en-US" sz="800" dirty="0" err="1">
                <a:cs typeface="Calibri"/>
              </a:rPr>
              <a:t>n</a:t>
            </a:r>
            <a:r>
              <a:rPr lang="en-US" sz="800" spc="4" dirty="0" err="1">
                <a:cs typeface="Calibri"/>
              </a:rPr>
              <a:t>ț</a:t>
            </a:r>
            <a:r>
              <a:rPr lang="en-US" sz="800" spc="-4" dirty="0" err="1">
                <a:cs typeface="Calibri"/>
              </a:rPr>
              <a:t>i</a:t>
            </a:r>
            <a:r>
              <a:rPr lang="en-US" sz="800" dirty="0" err="1">
                <a:cs typeface="Calibri"/>
              </a:rPr>
              <a:t>e</a:t>
            </a:r>
            <a:r>
              <a:rPr lang="en-US" sz="800" spc="79" dirty="0">
                <a:cs typeface="Calibri"/>
              </a:rPr>
              <a:t> </a:t>
            </a:r>
            <a:r>
              <a:rPr lang="en-US" sz="800" dirty="0" err="1">
                <a:cs typeface="Calibri"/>
              </a:rPr>
              <a:t>av</a:t>
            </a:r>
            <a:r>
              <a:rPr lang="en-US" sz="800" spc="-4" dirty="0" err="1">
                <a:cs typeface="Calibri"/>
              </a:rPr>
              <a:t>er</a:t>
            </a:r>
            <a:r>
              <a:rPr lang="en-US" sz="800" spc="4" dirty="0" err="1">
                <a:cs typeface="Calibri"/>
              </a:rPr>
              <a:t>t</a:t>
            </a:r>
            <a:r>
              <a:rPr lang="en-US" sz="800" spc="-4" dirty="0" err="1">
                <a:cs typeface="Calibri"/>
              </a:rPr>
              <a:t>iz</a:t>
            </a:r>
            <a:r>
              <a:rPr lang="en-US" sz="800" dirty="0" err="1">
                <a:cs typeface="Calibri"/>
              </a:rPr>
              <a:t>ă</a:t>
            </a:r>
            <a:r>
              <a:rPr lang="en-US" sz="800" spc="4" dirty="0" err="1">
                <a:cs typeface="Calibri"/>
              </a:rPr>
              <a:t>r</a:t>
            </a:r>
            <a:r>
              <a:rPr lang="en-US" sz="800" spc="-4" dirty="0" err="1">
                <a:cs typeface="Calibri"/>
              </a:rPr>
              <a:t>i</a:t>
            </a:r>
            <a:r>
              <a:rPr lang="en-US" sz="800" spc="4" dirty="0" err="1">
                <a:cs typeface="Calibri"/>
              </a:rPr>
              <a:t>l</a:t>
            </a:r>
            <a:r>
              <a:rPr lang="en-US" sz="800" spc="-4" dirty="0" err="1">
                <a:cs typeface="Calibri"/>
              </a:rPr>
              <a:t>o</a:t>
            </a:r>
            <a:r>
              <a:rPr lang="en-US" sz="800" dirty="0" err="1">
                <a:cs typeface="Calibri"/>
              </a:rPr>
              <a:t>r</a:t>
            </a:r>
            <a:r>
              <a:rPr lang="en-US" sz="800" spc="79" dirty="0">
                <a:cs typeface="Calibri"/>
              </a:rPr>
              <a:t> </a:t>
            </a:r>
            <a:r>
              <a:rPr lang="en-US" sz="800" dirty="0">
                <a:cs typeface="Calibri"/>
              </a:rPr>
              <a:t>de</a:t>
            </a:r>
            <a:r>
              <a:rPr lang="en-US" sz="800" spc="79" dirty="0">
                <a:cs typeface="Calibri"/>
              </a:rPr>
              <a:t> </a:t>
            </a:r>
            <a:r>
              <a:rPr lang="en-US" sz="800" dirty="0" err="1">
                <a:cs typeface="Calibri"/>
              </a:rPr>
              <a:t>u</a:t>
            </a:r>
            <a:r>
              <a:rPr lang="en-US" sz="800" spc="-4" dirty="0" err="1">
                <a:cs typeface="Calibri"/>
              </a:rPr>
              <a:t>ti</a:t>
            </a:r>
            <a:r>
              <a:rPr lang="en-US" sz="800" spc="4" dirty="0" err="1">
                <a:cs typeface="Calibri"/>
              </a:rPr>
              <a:t>li</a:t>
            </a:r>
            <a:r>
              <a:rPr lang="en-US" sz="800" spc="-4" dirty="0" err="1">
                <a:cs typeface="Calibri"/>
              </a:rPr>
              <a:t>z</a:t>
            </a:r>
            <a:r>
              <a:rPr lang="en-US" sz="800" dirty="0" err="1">
                <a:cs typeface="Calibri"/>
              </a:rPr>
              <a:t>a</a:t>
            </a:r>
            <a:r>
              <a:rPr lang="en-US" sz="800" spc="-4" dirty="0" err="1">
                <a:cs typeface="Calibri"/>
              </a:rPr>
              <a:t>r</a:t>
            </a:r>
            <a:r>
              <a:rPr lang="en-US" sz="800" dirty="0" err="1">
                <a:cs typeface="Calibri"/>
              </a:rPr>
              <a:t>e</a:t>
            </a:r>
            <a:r>
              <a:rPr lang="en-US" sz="800" spc="79" dirty="0">
                <a:cs typeface="Calibri"/>
              </a:rPr>
              <a:t> </a:t>
            </a:r>
            <a:r>
              <a:rPr lang="en-US" sz="800" spc="-4" dirty="0" err="1">
                <a:cs typeface="Calibri"/>
              </a:rPr>
              <a:t>î</a:t>
            </a:r>
            <a:r>
              <a:rPr lang="en-US" sz="800" dirty="0" err="1">
                <a:cs typeface="Calibri"/>
              </a:rPr>
              <a:t>n</a:t>
            </a:r>
            <a:r>
              <a:rPr lang="en-US" sz="800" spc="79" dirty="0">
                <a:cs typeface="Calibri"/>
              </a:rPr>
              <a:t> </a:t>
            </a:r>
            <a:r>
              <a:rPr lang="en-US" sz="800" spc="-4" dirty="0" err="1">
                <a:cs typeface="Calibri"/>
              </a:rPr>
              <a:t>co</a:t>
            </a:r>
            <a:r>
              <a:rPr lang="en-US" sz="800" spc="9" dirty="0" err="1">
                <a:cs typeface="Calibri"/>
              </a:rPr>
              <a:t>n</a:t>
            </a:r>
            <a:r>
              <a:rPr lang="en-US" sz="800" dirty="0" err="1">
                <a:cs typeface="Calibri"/>
              </a:rPr>
              <a:t>d</a:t>
            </a:r>
            <a:r>
              <a:rPr lang="en-US" sz="800" spc="-4" dirty="0" err="1">
                <a:cs typeface="Calibri"/>
              </a:rPr>
              <a:t>i</a:t>
            </a:r>
            <a:r>
              <a:rPr lang="en-US" sz="800" spc="4" dirty="0" err="1">
                <a:cs typeface="Calibri"/>
              </a:rPr>
              <a:t>ț</a:t>
            </a:r>
            <a:r>
              <a:rPr lang="en-US" sz="800" spc="-4" dirty="0" err="1">
                <a:cs typeface="Calibri"/>
              </a:rPr>
              <a:t>i</a:t>
            </a:r>
            <a:r>
              <a:rPr lang="en-US" sz="800" dirty="0" err="1">
                <a:cs typeface="Calibri"/>
              </a:rPr>
              <a:t>i</a:t>
            </a:r>
            <a:r>
              <a:rPr lang="en-US" sz="800" spc="79" dirty="0">
                <a:cs typeface="Calibri"/>
              </a:rPr>
              <a:t> </a:t>
            </a:r>
            <a:r>
              <a:rPr lang="en-US" sz="800" dirty="0">
                <a:cs typeface="Calibri"/>
              </a:rPr>
              <a:t>de</a:t>
            </a:r>
            <a:r>
              <a:rPr lang="en-US" sz="800" spc="79" dirty="0">
                <a:cs typeface="Calibri"/>
              </a:rPr>
              <a:t> </a:t>
            </a:r>
            <a:r>
              <a:rPr lang="en-US" sz="800" dirty="0" err="1">
                <a:cs typeface="Calibri"/>
              </a:rPr>
              <a:t>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spc="9" dirty="0" err="1">
                <a:cs typeface="Calibri"/>
              </a:rPr>
              <a:t>a</a:t>
            </a:r>
            <a:r>
              <a:rPr lang="en-US" sz="800" dirty="0" err="1">
                <a:cs typeface="Calibri"/>
              </a:rPr>
              <a:t>n</a:t>
            </a:r>
            <a:r>
              <a:rPr lang="en-US" sz="800" spc="-4" dirty="0" err="1">
                <a:cs typeface="Calibri"/>
              </a:rPr>
              <a:t>ț</a:t>
            </a:r>
            <a:r>
              <a:rPr lang="en-US" sz="800" dirty="0" err="1">
                <a:cs typeface="Calibri"/>
              </a:rPr>
              <a:t>ă</a:t>
            </a:r>
            <a:r>
              <a:rPr lang="en-US" sz="800" dirty="0">
                <a:cs typeface="Calibri"/>
              </a:rPr>
              <a:t>,</a:t>
            </a:r>
            <a:r>
              <a:rPr lang="en-US" sz="800" spc="89" dirty="0">
                <a:cs typeface="Calibri"/>
              </a:rPr>
              <a:t> </a:t>
            </a:r>
            <a:r>
              <a:rPr lang="en-US" sz="800" dirty="0" err="1">
                <a:cs typeface="Calibri"/>
              </a:rPr>
              <a:t>as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spc="9" dirty="0" err="1">
                <a:cs typeface="Calibri"/>
              </a:rPr>
              <a:t>a</a:t>
            </a:r>
            <a:r>
              <a:rPr lang="en-US" sz="800" spc="-4" dirty="0" err="1">
                <a:cs typeface="Calibri"/>
              </a:rPr>
              <a:t>ț</a:t>
            </a:r>
            <a:r>
              <a:rPr lang="en-US" sz="800" dirty="0" err="1">
                <a:cs typeface="Calibri"/>
              </a:rPr>
              <a:t>i</a:t>
            </a:r>
            <a:r>
              <a:rPr lang="en-US" sz="800" spc="79" dirty="0">
                <a:cs typeface="Calibri"/>
              </a:rPr>
              <a:t> </a:t>
            </a:r>
            <a:r>
              <a:rPr lang="en-US" sz="800" spc="-4" dirty="0" err="1">
                <a:cs typeface="Calibri"/>
              </a:rPr>
              <a:t>to</a:t>
            </a:r>
            <a:r>
              <a:rPr lang="en-US" sz="800" dirty="0" err="1">
                <a:cs typeface="Calibri"/>
              </a:rPr>
              <a:t>a</a:t>
            </a:r>
            <a:r>
              <a:rPr lang="en-US" sz="800" spc="-4" dirty="0" err="1">
                <a:cs typeface="Calibri"/>
              </a:rPr>
              <a:t>t</a:t>
            </a:r>
            <a:r>
              <a:rPr lang="en-US" sz="800" dirty="0" err="1">
                <a:cs typeface="Calibri"/>
              </a:rPr>
              <a:t>e</a:t>
            </a:r>
            <a:r>
              <a:rPr lang="en-US" sz="800" spc="79" dirty="0">
                <a:cs typeface="Calibri"/>
              </a:rPr>
              <a:t> </a:t>
            </a:r>
            <a:r>
              <a:rPr lang="en-US" sz="800" spc="4" dirty="0" err="1">
                <a:cs typeface="Calibri"/>
              </a:rPr>
              <a:t>m</a:t>
            </a:r>
            <a:r>
              <a:rPr lang="en-US" sz="800" dirty="0" err="1">
                <a:cs typeface="Calibri"/>
              </a:rPr>
              <a:t>ăsu</a:t>
            </a:r>
            <a:r>
              <a:rPr lang="en-US" sz="800" spc="-4" dirty="0" err="1">
                <a:cs typeface="Calibri"/>
              </a:rPr>
              <a:t>ril</a:t>
            </a:r>
            <a:r>
              <a:rPr lang="en-US" sz="800" dirty="0" err="1">
                <a:cs typeface="Calibri"/>
              </a:rPr>
              <a:t>e</a:t>
            </a:r>
            <a:r>
              <a:rPr lang="en-US" sz="800" dirty="0">
                <a:cs typeface="Calibri"/>
              </a:rPr>
              <a:t> de</a:t>
            </a:r>
            <a:r>
              <a:rPr lang="en-US" sz="800" spc="-4" dirty="0">
                <a:cs typeface="Calibri"/>
              </a:rPr>
              <a:t> </a:t>
            </a:r>
            <a:r>
              <a:rPr lang="en-US" sz="800" dirty="0" err="1">
                <a:cs typeface="Calibri"/>
              </a:rPr>
              <a:t>p</a:t>
            </a:r>
            <a:r>
              <a:rPr lang="en-US" sz="800" spc="-4" dirty="0" err="1">
                <a:cs typeface="Calibri"/>
              </a:rPr>
              <a:t>rec</a:t>
            </a:r>
            <a:r>
              <a:rPr lang="en-US" sz="800" dirty="0" err="1">
                <a:cs typeface="Calibri"/>
              </a:rPr>
              <a:t>au</a:t>
            </a:r>
            <a:r>
              <a:rPr lang="en-US" sz="800" spc="-4" dirty="0" err="1">
                <a:cs typeface="Calibri"/>
              </a:rPr>
              <a:t>ți</a:t>
            </a:r>
            <a:r>
              <a:rPr lang="en-US" sz="800" dirty="0" err="1">
                <a:cs typeface="Calibri"/>
              </a:rPr>
              <a:t>e</a:t>
            </a:r>
            <a:r>
              <a:rPr lang="en-US" sz="800" spc="19" dirty="0">
                <a:cs typeface="Calibri"/>
              </a:rPr>
              <a:t> </a:t>
            </a:r>
            <a:r>
              <a:rPr lang="en-US" sz="800" dirty="0" err="1">
                <a:cs typeface="Calibri"/>
              </a:rPr>
              <a:t>n</a:t>
            </a:r>
            <a:r>
              <a:rPr lang="en-US" sz="800" spc="-4" dirty="0" err="1">
                <a:cs typeface="Calibri"/>
              </a:rPr>
              <a:t>ece</a:t>
            </a:r>
            <a:r>
              <a:rPr lang="en-US" sz="800" dirty="0" err="1">
                <a:cs typeface="Calibri"/>
              </a:rPr>
              <a:t>sa</a:t>
            </a:r>
            <a:r>
              <a:rPr lang="en-US" sz="800" spc="-4" dirty="0" err="1">
                <a:cs typeface="Calibri"/>
              </a:rPr>
              <a:t>r</a:t>
            </a:r>
            <a:r>
              <a:rPr lang="en-US" sz="800" dirty="0" err="1">
                <a:cs typeface="Calibri"/>
              </a:rPr>
              <a:t>e</a:t>
            </a:r>
            <a:r>
              <a:rPr lang="en-US" sz="800" spc="19"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9" dirty="0">
                <a:cs typeface="Calibri"/>
              </a:rPr>
              <a:t> </a:t>
            </a:r>
            <a:r>
              <a:rPr lang="en-US" sz="800" dirty="0">
                <a:cs typeface="Calibri"/>
              </a:rPr>
              <a:t>a</a:t>
            </a:r>
            <a:r>
              <a:rPr lang="en-US" sz="800" spc="-14" dirty="0">
                <a:cs typeface="Calibri"/>
              </a:rPr>
              <a:t> </a:t>
            </a:r>
            <a:r>
              <a:rPr lang="en-US" sz="800" dirty="0" err="1">
                <a:cs typeface="Calibri"/>
              </a:rPr>
              <a:t>p</a:t>
            </a:r>
            <a:r>
              <a:rPr lang="en-US" sz="800" spc="-4" dirty="0" err="1">
                <a:cs typeface="Calibri"/>
              </a:rPr>
              <a:t>re</a:t>
            </a:r>
            <a:r>
              <a:rPr lang="en-US" sz="800" dirty="0" err="1">
                <a:cs typeface="Calibri"/>
              </a:rPr>
              <a:t>v</a:t>
            </a:r>
            <a:r>
              <a:rPr lang="en-US" sz="800" spc="-4" dirty="0" err="1">
                <a:cs typeface="Calibri"/>
              </a:rPr>
              <a:t>e</a:t>
            </a:r>
            <a:r>
              <a:rPr lang="en-US" sz="800" dirty="0" err="1">
                <a:cs typeface="Calibri"/>
              </a:rPr>
              <a:t>ni</a:t>
            </a:r>
            <a:r>
              <a:rPr lang="en-US" sz="800" spc="19" dirty="0">
                <a:cs typeface="Calibri"/>
              </a:rPr>
              <a:t> </a:t>
            </a:r>
            <a:r>
              <a:rPr lang="en-US" sz="800" dirty="0" err="1">
                <a:cs typeface="Calibri"/>
              </a:rPr>
              <a:t>apa</a:t>
            </a:r>
            <a:r>
              <a:rPr lang="en-US" sz="800" spc="-4" dirty="0" err="1">
                <a:cs typeface="Calibri"/>
              </a:rPr>
              <a:t>riți</a:t>
            </a:r>
            <a:r>
              <a:rPr lang="en-US" sz="800" dirty="0" err="1">
                <a:cs typeface="Calibri"/>
              </a:rPr>
              <a:t>a</a:t>
            </a:r>
            <a:r>
              <a:rPr lang="en-US" sz="800" spc="19" dirty="0">
                <a:cs typeface="Calibri"/>
              </a:rPr>
              <a:t> </a:t>
            </a:r>
            <a:r>
              <a:rPr lang="en-US" sz="800" spc="-4" dirty="0" err="1">
                <a:cs typeface="Calibri"/>
              </a:rPr>
              <a:t>ri</a:t>
            </a:r>
            <a:r>
              <a:rPr lang="en-US" sz="800" dirty="0" err="1">
                <a:cs typeface="Calibri"/>
              </a:rPr>
              <a:t>s</a:t>
            </a:r>
            <a:r>
              <a:rPr lang="en-US" sz="800" spc="-4" dirty="0" err="1">
                <a:cs typeface="Calibri"/>
              </a:rPr>
              <a:t>c</a:t>
            </a:r>
            <a:r>
              <a:rPr lang="en-US" sz="800" dirty="0" err="1">
                <a:cs typeface="Calibri"/>
              </a:rPr>
              <a:t>u</a:t>
            </a:r>
            <a:r>
              <a:rPr lang="en-US" sz="800" spc="-4" dirty="0" err="1">
                <a:cs typeface="Calibri"/>
              </a:rPr>
              <a:t>l</a:t>
            </a:r>
            <a:r>
              <a:rPr lang="en-US" sz="800" dirty="0" err="1">
                <a:cs typeface="Calibri"/>
              </a:rPr>
              <a:t>ui</a:t>
            </a:r>
            <a:r>
              <a:rPr lang="en-US" sz="800" spc="29" dirty="0">
                <a:cs typeface="Calibri"/>
              </a:rPr>
              <a:t> </a:t>
            </a:r>
            <a:r>
              <a:rPr lang="en-US" sz="800" dirty="0">
                <a:cs typeface="Calibri"/>
              </a:rPr>
              <a:t>de</a:t>
            </a:r>
            <a:r>
              <a:rPr lang="en-US" sz="800" spc="-4" dirty="0">
                <a:cs typeface="Calibri"/>
              </a:rPr>
              <a:t> </a:t>
            </a:r>
            <a:r>
              <a:rPr lang="en-US" sz="800" dirty="0" err="1">
                <a:cs typeface="Calibri"/>
              </a:rPr>
              <a:t>vă</a:t>
            </a:r>
            <a:r>
              <a:rPr lang="en-US" sz="800" spc="-4" dirty="0" err="1">
                <a:cs typeface="Calibri"/>
              </a:rPr>
              <a:t>t</a:t>
            </a:r>
            <a:r>
              <a:rPr lang="en-US" sz="800" dirty="0" err="1">
                <a:cs typeface="Calibri"/>
              </a:rPr>
              <a:t>ă</a:t>
            </a:r>
            <a:r>
              <a:rPr lang="en-US" sz="800" spc="4" dirty="0" err="1">
                <a:cs typeface="Calibri"/>
              </a:rPr>
              <a:t>m</a:t>
            </a:r>
            <a:r>
              <a:rPr lang="en-US" sz="800" dirty="0" err="1">
                <a:cs typeface="Calibri"/>
              </a:rPr>
              <a:t>a</a:t>
            </a:r>
            <a:r>
              <a:rPr lang="en-US" sz="800" spc="-4" dirty="0" err="1">
                <a:cs typeface="Calibri"/>
              </a:rPr>
              <a:t>r</a:t>
            </a:r>
            <a:r>
              <a:rPr lang="en-US" sz="800" dirty="0" err="1">
                <a:cs typeface="Calibri"/>
              </a:rPr>
              <a:t>e</a:t>
            </a:r>
            <a:r>
              <a:rPr lang="en-US" sz="800" spc="-4" dirty="0">
                <a:cs typeface="Calibri"/>
              </a:rPr>
              <a:t> </a:t>
            </a:r>
            <a:r>
              <a:rPr lang="en-US" sz="800" dirty="0" err="1">
                <a:cs typeface="Calibri"/>
              </a:rPr>
              <a:t>sau</a:t>
            </a:r>
            <a:r>
              <a:rPr lang="en-US" sz="800" spc="-4" dirty="0">
                <a:cs typeface="Calibri"/>
              </a:rPr>
              <a:t> </a:t>
            </a:r>
            <a:r>
              <a:rPr lang="en-US" sz="800" spc="-4" dirty="0" err="1">
                <a:cs typeface="Calibri"/>
              </a:rPr>
              <a:t>r</a:t>
            </a:r>
            <a:r>
              <a:rPr lang="en-US" sz="800" dirty="0" err="1">
                <a:cs typeface="Calibri"/>
              </a:rPr>
              <a:t>ăn</a:t>
            </a:r>
            <a:r>
              <a:rPr lang="en-US" sz="800" spc="-4" dirty="0" err="1">
                <a:cs typeface="Calibri"/>
              </a:rPr>
              <a:t>ir</a:t>
            </a:r>
            <a:r>
              <a:rPr lang="en-US" sz="800" dirty="0" err="1">
                <a:cs typeface="Calibri"/>
              </a:rPr>
              <a:t>e</a:t>
            </a:r>
            <a:r>
              <a:rPr lang="en-US" sz="800" spc="9" dirty="0">
                <a:cs typeface="Calibri"/>
              </a:rPr>
              <a:t> </a:t>
            </a:r>
            <a:r>
              <a:rPr lang="en-US" sz="800" dirty="0">
                <a:cs typeface="Calibri"/>
              </a:rPr>
              <a:t>a </a:t>
            </a:r>
            <a:r>
              <a:rPr lang="en-US" sz="800" spc="-4" dirty="0" err="1">
                <a:cs typeface="Calibri"/>
              </a:rPr>
              <a:t>co</a:t>
            </a:r>
            <a:r>
              <a:rPr lang="en-US" sz="800" dirty="0" err="1">
                <a:cs typeface="Calibri"/>
              </a:rPr>
              <a:t>p</a:t>
            </a:r>
            <a:r>
              <a:rPr lang="en-US" sz="800" spc="-4" dirty="0" err="1">
                <a:cs typeface="Calibri"/>
              </a:rPr>
              <a:t>il</a:t>
            </a:r>
            <a:r>
              <a:rPr lang="en-US" sz="800" dirty="0" err="1">
                <a:cs typeface="Calibri"/>
              </a:rPr>
              <a:t>u</a:t>
            </a:r>
            <a:r>
              <a:rPr lang="en-US" sz="800" spc="-4" dirty="0" err="1">
                <a:cs typeface="Calibri"/>
              </a:rPr>
              <a:t>l</a:t>
            </a:r>
            <a:r>
              <a:rPr lang="en-US" sz="800" dirty="0" err="1">
                <a:cs typeface="Calibri"/>
              </a:rPr>
              <a:t>ui</a:t>
            </a:r>
            <a:r>
              <a:rPr lang="en-US" sz="800" dirty="0">
                <a:cs typeface="Calibri"/>
              </a:rPr>
              <a:t> </a:t>
            </a:r>
            <a:r>
              <a:rPr lang="en-US" sz="800" dirty="0" err="1">
                <a:cs typeface="Calibri"/>
              </a:rPr>
              <a:t>și</a:t>
            </a:r>
            <a:r>
              <a:rPr lang="en-US" sz="800"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4" dirty="0">
                <a:cs typeface="Calibri"/>
              </a:rPr>
              <a:t> </a:t>
            </a:r>
            <a:r>
              <a:rPr lang="en-US" sz="800" dirty="0">
                <a:cs typeface="Calibri"/>
              </a:rPr>
              <a:t>a </a:t>
            </a:r>
            <a:r>
              <a:rPr lang="en-US" sz="800" dirty="0" err="1">
                <a:cs typeface="Calibri"/>
              </a:rPr>
              <a:t>a</a:t>
            </a:r>
            <a:r>
              <a:rPr lang="en-US" sz="800" spc="9" dirty="0" err="1">
                <a:cs typeface="Calibri"/>
              </a:rPr>
              <a:t>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dirty="0" err="1">
                <a:cs typeface="Calibri"/>
              </a:rPr>
              <a:t>a</a:t>
            </a:r>
            <a:r>
              <a:rPr lang="en-US" sz="800" spc="4" dirty="0">
                <a:cs typeface="Calibri"/>
              </a:rPr>
              <a:t> </a:t>
            </a:r>
            <a:r>
              <a:rPr lang="en-US" sz="800" dirty="0" err="1">
                <a:cs typeface="Calibri"/>
              </a:rPr>
              <a:t>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spc="9" dirty="0" err="1">
                <a:cs typeface="Calibri"/>
              </a:rPr>
              <a:t>a</a:t>
            </a:r>
            <a:r>
              <a:rPr lang="en-US" sz="800" dirty="0" err="1">
                <a:cs typeface="Calibri"/>
              </a:rPr>
              <a:t>n</a:t>
            </a:r>
            <a:r>
              <a:rPr lang="en-US" sz="800" spc="-4" dirty="0" err="1">
                <a:cs typeface="Calibri"/>
              </a:rPr>
              <a:t>ț</a:t>
            </a:r>
            <a:r>
              <a:rPr lang="en-US" sz="800" dirty="0" err="1">
                <a:cs typeface="Calibri"/>
              </a:rPr>
              <a:t>a</a:t>
            </a:r>
            <a:r>
              <a:rPr lang="en-US" sz="800" spc="4" dirty="0">
                <a:cs typeface="Calibri"/>
              </a:rPr>
              <a:t> </a:t>
            </a:r>
            <a:r>
              <a:rPr lang="en-US" sz="800" dirty="0" err="1">
                <a:cs typeface="Calibri"/>
              </a:rPr>
              <a:t>sa</a:t>
            </a:r>
            <a:r>
              <a:rPr lang="en-US" sz="800" dirty="0">
                <a:cs typeface="Calibri"/>
              </a:rPr>
              <a:t>!</a:t>
            </a:r>
            <a:r>
              <a:rPr lang="en-US" sz="800" spc="4" dirty="0">
                <a:cs typeface="Calibri"/>
              </a:rPr>
              <a:t> </a:t>
            </a:r>
            <a:r>
              <a:rPr lang="en-US" sz="800" dirty="0" err="1">
                <a:cs typeface="Calibri"/>
              </a:rPr>
              <a:t>S</a:t>
            </a:r>
            <a:r>
              <a:rPr lang="en-US" sz="800" spc="9" dirty="0" err="1">
                <a:cs typeface="Calibri"/>
              </a:rPr>
              <a:t>u</a:t>
            </a:r>
            <a:r>
              <a:rPr lang="en-US" sz="800" dirty="0" err="1">
                <a:cs typeface="Calibri"/>
              </a:rPr>
              <a:t>n</a:t>
            </a:r>
            <a:r>
              <a:rPr lang="en-US" sz="800" spc="-4" dirty="0" err="1">
                <a:cs typeface="Calibri"/>
              </a:rPr>
              <a:t>teț</a:t>
            </a:r>
            <a:r>
              <a:rPr lang="en-US" sz="800" dirty="0" err="1">
                <a:cs typeface="Calibri"/>
              </a:rPr>
              <a:t>i</a:t>
            </a:r>
            <a:r>
              <a:rPr lang="en-US" sz="800" dirty="0">
                <a:cs typeface="Calibri"/>
              </a:rPr>
              <a:t> </a:t>
            </a:r>
            <a:r>
              <a:rPr lang="en-US" sz="800" spc="-4" dirty="0" err="1">
                <a:cs typeface="Calibri"/>
              </a:rPr>
              <a:t>re</a:t>
            </a:r>
            <a:r>
              <a:rPr lang="en-US" sz="800" spc="9" dirty="0" err="1">
                <a:cs typeface="Calibri"/>
              </a:rPr>
              <a:t>s</a:t>
            </a:r>
            <a:r>
              <a:rPr lang="en-US" sz="800" dirty="0" err="1">
                <a:cs typeface="Calibri"/>
              </a:rPr>
              <a:t>p</a:t>
            </a:r>
            <a:r>
              <a:rPr lang="en-US" sz="800" spc="4" dirty="0" err="1">
                <a:cs typeface="Calibri"/>
              </a:rPr>
              <a:t>o</a:t>
            </a:r>
            <a:r>
              <a:rPr lang="en-US" sz="800" dirty="0" err="1">
                <a:cs typeface="Calibri"/>
              </a:rPr>
              <a:t>nsa</a:t>
            </a:r>
            <a:r>
              <a:rPr lang="en-US" sz="800" spc="9" dirty="0" err="1">
                <a:cs typeface="Calibri"/>
              </a:rPr>
              <a:t>b</a:t>
            </a:r>
            <a:r>
              <a:rPr lang="en-US" sz="800" spc="4" dirty="0" err="1">
                <a:cs typeface="Calibri"/>
              </a:rPr>
              <a:t>i</a:t>
            </a:r>
            <a:r>
              <a:rPr lang="en-US" sz="800" spc="-4" dirty="0" err="1">
                <a:cs typeface="Calibri"/>
              </a:rPr>
              <a:t>l</a:t>
            </a:r>
            <a:r>
              <a:rPr lang="en-US" sz="800" dirty="0" err="1">
                <a:cs typeface="Calibri"/>
              </a:rPr>
              <a:t>i</a:t>
            </a:r>
            <a:r>
              <a:rPr lang="en-US" sz="800" spc="14" dirty="0">
                <a:cs typeface="Calibri"/>
              </a:rPr>
              <a:t> </a:t>
            </a:r>
            <a:r>
              <a:rPr lang="en-US" sz="800" dirty="0" err="1">
                <a:cs typeface="Calibri"/>
              </a:rPr>
              <a:t>p</a:t>
            </a:r>
            <a:r>
              <a:rPr lang="en-US" sz="800" spc="-4" dirty="0" err="1">
                <a:cs typeface="Calibri"/>
              </a:rPr>
              <a:t>e</a:t>
            </a:r>
            <a:r>
              <a:rPr lang="en-US" sz="800" dirty="0" err="1">
                <a:cs typeface="Calibri"/>
              </a:rPr>
              <a:t>n</a:t>
            </a:r>
            <a:r>
              <a:rPr lang="en-US" sz="800" spc="-4" dirty="0" err="1">
                <a:cs typeface="Calibri"/>
              </a:rPr>
              <a:t>tr</a:t>
            </a:r>
            <a:r>
              <a:rPr lang="en-US" sz="800" dirty="0" err="1">
                <a:cs typeface="Calibri"/>
              </a:rPr>
              <a:t>u</a:t>
            </a:r>
            <a:r>
              <a:rPr lang="en-US" sz="800" spc="4" dirty="0">
                <a:cs typeface="Calibri"/>
              </a:rPr>
              <a:t> </a:t>
            </a:r>
            <a:r>
              <a:rPr lang="en-US" sz="800" spc="9" dirty="0" err="1">
                <a:cs typeface="Calibri"/>
              </a:rPr>
              <a:t>s</a:t>
            </a:r>
            <a:r>
              <a:rPr lang="en-US" sz="800" spc="-4" dirty="0" err="1">
                <a:cs typeface="Calibri"/>
              </a:rPr>
              <a:t>i</a:t>
            </a:r>
            <a:r>
              <a:rPr lang="en-US" sz="800" spc="4" dirty="0" err="1">
                <a:cs typeface="Calibri"/>
              </a:rPr>
              <a:t>g</a:t>
            </a:r>
            <a:r>
              <a:rPr lang="en-US" sz="800" dirty="0" err="1">
                <a:cs typeface="Calibri"/>
              </a:rPr>
              <a:t>u</a:t>
            </a:r>
            <a:r>
              <a:rPr lang="en-US" sz="800" spc="-4" dirty="0" err="1">
                <a:cs typeface="Calibri"/>
              </a:rPr>
              <a:t>r</a:t>
            </a:r>
            <a:r>
              <a:rPr lang="en-US" sz="800" dirty="0" err="1">
                <a:cs typeface="Calibri"/>
              </a:rPr>
              <a:t>an</a:t>
            </a:r>
            <a:r>
              <a:rPr lang="en-US" sz="800" spc="4" dirty="0" err="1">
                <a:cs typeface="Calibri"/>
              </a:rPr>
              <a:t>ț</a:t>
            </a:r>
            <a:r>
              <a:rPr lang="en-US" sz="800" dirty="0" err="1">
                <a:cs typeface="Calibri"/>
              </a:rPr>
              <a:t>a</a:t>
            </a:r>
            <a:r>
              <a:rPr lang="en-US" sz="800" spc="4" dirty="0">
                <a:cs typeface="Calibri"/>
              </a:rPr>
              <a:t> </a:t>
            </a:r>
            <a:r>
              <a:rPr lang="en-US" sz="800" spc="4" dirty="0" err="1">
                <a:cs typeface="Calibri"/>
              </a:rPr>
              <a:t>c</a:t>
            </a:r>
            <a:r>
              <a:rPr lang="en-US" sz="800" spc="-4" dirty="0" err="1">
                <a:cs typeface="Calibri"/>
              </a:rPr>
              <a:t>o</a:t>
            </a:r>
            <a:r>
              <a:rPr lang="en-US" sz="800" dirty="0" err="1">
                <a:cs typeface="Calibri"/>
              </a:rPr>
              <a:t>p</a:t>
            </a:r>
            <a:r>
              <a:rPr lang="en-US" sz="800" spc="4" dirty="0" err="1">
                <a:cs typeface="Calibri"/>
              </a:rPr>
              <a:t>i</a:t>
            </a:r>
            <a:r>
              <a:rPr lang="en-US" sz="800" spc="-4" dirty="0" err="1">
                <a:cs typeface="Calibri"/>
              </a:rPr>
              <a:t>l</a:t>
            </a:r>
            <a:r>
              <a:rPr lang="en-US" sz="800" spc="9" dirty="0" err="1">
                <a:cs typeface="Calibri"/>
              </a:rPr>
              <a:t>u</a:t>
            </a:r>
            <a:r>
              <a:rPr lang="en-US" sz="800" spc="4" dirty="0" err="1">
                <a:cs typeface="Calibri"/>
              </a:rPr>
              <a:t>l</a:t>
            </a:r>
            <a:r>
              <a:rPr lang="en-US" sz="800" dirty="0" err="1">
                <a:cs typeface="Calibri"/>
              </a:rPr>
              <a:t>ui</a:t>
            </a:r>
            <a:r>
              <a:rPr lang="en-US" sz="800" spc="4" dirty="0">
                <a:cs typeface="Calibri"/>
              </a:rPr>
              <a:t> </a:t>
            </a:r>
            <a:r>
              <a:rPr lang="en-US" sz="800" spc="9" dirty="0" err="1">
                <a:cs typeface="Calibri"/>
              </a:rPr>
              <a:t>d</a:t>
            </a:r>
            <a:r>
              <a:rPr lang="en-US" sz="800" dirty="0" err="1">
                <a:cs typeface="Calibri"/>
              </a:rPr>
              <a:t>a</a:t>
            </a:r>
            <a:r>
              <a:rPr lang="en-US" sz="800" spc="-4" dirty="0" err="1">
                <a:cs typeface="Calibri"/>
              </a:rPr>
              <a:t>c</a:t>
            </a:r>
            <a:r>
              <a:rPr lang="en-US" sz="800" dirty="0" err="1">
                <a:cs typeface="Calibri"/>
              </a:rPr>
              <a:t>ă</a:t>
            </a:r>
            <a:r>
              <a:rPr lang="en-US" sz="800" spc="14" dirty="0">
                <a:cs typeface="Calibri"/>
              </a:rPr>
              <a:t> </a:t>
            </a:r>
            <a:r>
              <a:rPr lang="en-US" sz="800" dirty="0">
                <a:cs typeface="Calibri"/>
              </a:rPr>
              <a:t>nu </a:t>
            </a:r>
            <a:r>
              <a:rPr lang="en-US" sz="800" spc="-4" dirty="0" err="1">
                <a:cs typeface="Calibri"/>
              </a:rPr>
              <a:t>re</a:t>
            </a:r>
            <a:r>
              <a:rPr lang="en-US" sz="800" dirty="0" err="1">
                <a:cs typeface="Calibri"/>
              </a:rPr>
              <a:t>sp</a:t>
            </a:r>
            <a:r>
              <a:rPr lang="en-US" sz="800" spc="-4" dirty="0" err="1">
                <a:cs typeface="Calibri"/>
              </a:rPr>
              <a:t>ect</a:t>
            </a:r>
            <a:r>
              <a:rPr lang="en-US" sz="800" dirty="0" err="1">
                <a:cs typeface="Calibri"/>
              </a:rPr>
              <a:t>a</a:t>
            </a:r>
            <a:r>
              <a:rPr lang="en-US" sz="800" spc="4" dirty="0" err="1">
                <a:cs typeface="Calibri"/>
              </a:rPr>
              <a:t>ț</a:t>
            </a:r>
            <a:r>
              <a:rPr lang="en-US" sz="800" dirty="0" err="1">
                <a:cs typeface="Calibri"/>
              </a:rPr>
              <a:t>i</a:t>
            </a:r>
            <a:r>
              <a:rPr lang="en-US" sz="800" dirty="0">
                <a:cs typeface="Calibri"/>
              </a:rPr>
              <a:t> </a:t>
            </a:r>
            <a:r>
              <a:rPr lang="en-US" sz="800" dirty="0" err="1">
                <a:cs typeface="Calibri"/>
              </a:rPr>
              <a:t>și</a:t>
            </a:r>
            <a:r>
              <a:rPr lang="en-US" sz="800" spc="10" dirty="0">
                <a:cs typeface="Calibri"/>
              </a:rPr>
              <a:t> </a:t>
            </a:r>
            <a:r>
              <a:rPr lang="en-US" sz="800" dirty="0">
                <a:cs typeface="Calibri"/>
              </a:rPr>
              <a:t>nu </a:t>
            </a:r>
            <a:r>
              <a:rPr lang="en-US" sz="800" spc="9" dirty="0" err="1">
                <a:cs typeface="Calibri"/>
              </a:rPr>
              <a:t>v</a:t>
            </a:r>
            <a:r>
              <a:rPr lang="en-US" sz="800" dirty="0" err="1">
                <a:cs typeface="Calibri"/>
              </a:rPr>
              <a:t>ă</a:t>
            </a:r>
            <a:r>
              <a:rPr lang="en-US" sz="800" spc="5" dirty="0">
                <a:cs typeface="Calibri"/>
              </a:rPr>
              <a:t> </a:t>
            </a:r>
            <a:r>
              <a:rPr lang="en-US" sz="800" spc="-4" dirty="0" err="1">
                <a:cs typeface="Calibri"/>
              </a:rPr>
              <a:t>co</a:t>
            </a:r>
            <a:r>
              <a:rPr lang="en-US" sz="800" spc="9" dirty="0" err="1">
                <a:cs typeface="Calibri"/>
              </a:rPr>
              <a:t>n</a:t>
            </a:r>
            <a:r>
              <a:rPr lang="en-US" sz="800" spc="4" dirty="0" err="1">
                <a:cs typeface="Calibri"/>
              </a:rPr>
              <a:t>f</a:t>
            </a:r>
            <a:r>
              <a:rPr lang="en-US" sz="800" spc="-4" dirty="0" err="1">
                <a:cs typeface="Calibri"/>
              </a:rPr>
              <a:t>or</a:t>
            </a:r>
            <a:r>
              <a:rPr lang="en-US" sz="800" spc="4" dirty="0" err="1">
                <a:cs typeface="Calibri"/>
              </a:rPr>
              <a:t>m</a:t>
            </a:r>
            <a:r>
              <a:rPr lang="en-US" sz="800" dirty="0" err="1">
                <a:cs typeface="Calibri"/>
              </a:rPr>
              <a:t>a</a:t>
            </a:r>
            <a:r>
              <a:rPr lang="en-US" sz="800" spc="-4" dirty="0" err="1">
                <a:cs typeface="Calibri"/>
              </a:rPr>
              <a:t>ț</a:t>
            </a:r>
            <a:r>
              <a:rPr lang="en-US" sz="800" dirty="0" err="1">
                <a:cs typeface="Calibri"/>
              </a:rPr>
              <a:t>i</a:t>
            </a:r>
            <a:r>
              <a:rPr lang="en-US" sz="800" dirty="0">
                <a:cs typeface="Calibri"/>
              </a:rPr>
              <a:t> </a:t>
            </a:r>
            <a:r>
              <a:rPr lang="en-US" sz="800" spc="-4" dirty="0">
                <a:cs typeface="Calibri"/>
              </a:rPr>
              <a:t>c</a:t>
            </a:r>
            <a:r>
              <a:rPr lang="en-US" sz="800" dirty="0">
                <a:cs typeface="Calibri"/>
              </a:rPr>
              <a:t>u </a:t>
            </a:r>
            <a:r>
              <a:rPr lang="en-US" sz="800" dirty="0" err="1">
                <a:cs typeface="Calibri"/>
              </a:rPr>
              <a:t>a</a:t>
            </a:r>
            <a:r>
              <a:rPr lang="en-US" sz="800" spc="4" dirty="0" err="1">
                <a:cs typeface="Calibri"/>
              </a:rPr>
              <a:t>ce</a:t>
            </a:r>
            <a:r>
              <a:rPr lang="en-US" sz="800" dirty="0" err="1">
                <a:cs typeface="Calibri"/>
              </a:rPr>
              <a:t>s</a:t>
            </a:r>
            <a:r>
              <a:rPr lang="en-US" sz="800" spc="-4" dirty="0" err="1">
                <a:cs typeface="Calibri"/>
              </a:rPr>
              <a:t>t</a:t>
            </a:r>
            <a:r>
              <a:rPr lang="en-US" sz="800" dirty="0" err="1">
                <a:cs typeface="Calibri"/>
              </a:rPr>
              <a:t>e</a:t>
            </a:r>
            <a:r>
              <a:rPr lang="en-US" sz="800" dirty="0">
                <a:cs typeface="Calibri"/>
              </a:rPr>
              <a:t> </a:t>
            </a:r>
            <a:r>
              <a:rPr lang="en-US" sz="800" spc="-4" dirty="0" err="1">
                <a:cs typeface="Calibri"/>
              </a:rPr>
              <a:t>i</a:t>
            </a:r>
            <a:r>
              <a:rPr lang="en-US" sz="800" dirty="0" err="1">
                <a:cs typeface="Calibri"/>
              </a:rPr>
              <a:t>ns</a:t>
            </a:r>
            <a:r>
              <a:rPr lang="en-US" sz="800" spc="-4" dirty="0" err="1">
                <a:cs typeface="Calibri"/>
              </a:rPr>
              <a:t>tr</a:t>
            </a:r>
            <a:r>
              <a:rPr lang="en-US" sz="800" spc="9" dirty="0" err="1">
                <a:cs typeface="Calibri"/>
              </a:rPr>
              <a:t>u</a:t>
            </a:r>
            <a:r>
              <a:rPr lang="en-US" sz="800" spc="-4" dirty="0" err="1">
                <a:cs typeface="Calibri"/>
              </a:rPr>
              <a:t>cți</a:t>
            </a:r>
            <a:r>
              <a:rPr lang="en-US" sz="800" spc="9" dirty="0" err="1">
                <a:cs typeface="Calibri"/>
              </a:rPr>
              <a:t>un</a:t>
            </a:r>
            <a:r>
              <a:rPr lang="en-US" sz="800" dirty="0" err="1">
                <a:cs typeface="Calibri"/>
              </a:rPr>
              <a:t>i</a:t>
            </a:r>
            <a:r>
              <a:rPr lang="en-US" sz="800" spc="5" dirty="0">
                <a:cs typeface="Calibri"/>
              </a:rPr>
              <a:t> </a:t>
            </a:r>
            <a:r>
              <a:rPr lang="en-US" sz="800" dirty="0" err="1">
                <a:cs typeface="Calibri"/>
              </a:rPr>
              <a:t>și</a:t>
            </a:r>
            <a:r>
              <a:rPr lang="en-US" sz="800" dirty="0">
                <a:cs typeface="Calibri"/>
              </a:rPr>
              <a:t> </a:t>
            </a:r>
            <a:r>
              <a:rPr lang="en-US" sz="800" spc="-4" dirty="0" err="1">
                <a:cs typeface="Calibri"/>
              </a:rPr>
              <a:t>re</a:t>
            </a:r>
            <a:r>
              <a:rPr lang="en-US" sz="800" spc="4" dirty="0" err="1">
                <a:cs typeface="Calibri"/>
              </a:rPr>
              <a:t>c</a:t>
            </a:r>
            <a:r>
              <a:rPr lang="en-US" sz="800" spc="-4" dirty="0" err="1">
                <a:cs typeface="Calibri"/>
              </a:rPr>
              <a:t>o</a:t>
            </a:r>
            <a:r>
              <a:rPr lang="en-US" sz="800" spc="4" dirty="0" err="1">
                <a:cs typeface="Calibri"/>
              </a:rPr>
              <a:t>m</a:t>
            </a:r>
            <a:r>
              <a:rPr lang="en-US" sz="800" dirty="0" err="1">
                <a:cs typeface="Calibri"/>
              </a:rPr>
              <a:t>andă</a:t>
            </a:r>
            <a:r>
              <a:rPr lang="en-US" sz="800" spc="4" dirty="0" err="1">
                <a:cs typeface="Calibri"/>
              </a:rPr>
              <a:t>r</a:t>
            </a:r>
            <a:r>
              <a:rPr lang="en-US" sz="800" spc="-4" dirty="0" err="1">
                <a:cs typeface="Calibri"/>
              </a:rPr>
              <a:t>i</a:t>
            </a:r>
            <a:r>
              <a:rPr lang="en-US" sz="800" dirty="0">
                <a:cs typeface="Calibri"/>
              </a:rPr>
              <a:t>!</a:t>
            </a:r>
            <a:r>
              <a:rPr lang="en-US" sz="800" spc="10" dirty="0">
                <a:cs typeface="Calibri"/>
              </a:rPr>
              <a:t> </a:t>
            </a:r>
            <a:r>
              <a:rPr lang="en-US" sz="800" dirty="0" err="1">
                <a:cs typeface="Calibri"/>
              </a:rPr>
              <a:t>As</a:t>
            </a:r>
            <a:r>
              <a:rPr lang="en-US" sz="800" spc="-4" dirty="0" err="1">
                <a:cs typeface="Calibri"/>
              </a:rPr>
              <a:t>i</a:t>
            </a:r>
            <a:r>
              <a:rPr lang="en-US" sz="800" spc="4" dirty="0" err="1">
                <a:cs typeface="Calibri"/>
              </a:rPr>
              <a:t>g</a:t>
            </a:r>
            <a:r>
              <a:rPr lang="en-US" sz="800" spc="9" dirty="0" err="1">
                <a:cs typeface="Calibri"/>
              </a:rPr>
              <a:t>u</a:t>
            </a:r>
            <a:r>
              <a:rPr lang="en-US" sz="800" spc="-4" dirty="0" err="1">
                <a:cs typeface="Calibri"/>
              </a:rPr>
              <a:t>r</a:t>
            </a:r>
            <a:r>
              <a:rPr lang="en-US" sz="800" dirty="0" err="1">
                <a:cs typeface="Calibri"/>
              </a:rPr>
              <a:t>a</a:t>
            </a:r>
            <a:r>
              <a:rPr lang="en-US" sz="800" spc="-4" dirty="0" err="1">
                <a:cs typeface="Calibri"/>
              </a:rPr>
              <a:t>ț</a:t>
            </a:r>
            <a:r>
              <a:rPr lang="en-US" sz="800" dirty="0" err="1">
                <a:cs typeface="Calibri"/>
              </a:rPr>
              <a:t>i</a:t>
            </a:r>
            <a:r>
              <a:rPr lang="en-US" sz="800" spc="4" dirty="0" err="1">
                <a:cs typeface="Calibri"/>
              </a:rPr>
              <a:t>-</a:t>
            </a:r>
            <a:r>
              <a:rPr lang="en-US" sz="800" dirty="0" err="1">
                <a:cs typeface="Calibri"/>
              </a:rPr>
              <a:t>vă</a:t>
            </a:r>
            <a:r>
              <a:rPr lang="en-US" sz="800" dirty="0">
                <a:cs typeface="Calibri"/>
              </a:rPr>
              <a:t> </a:t>
            </a:r>
            <a:r>
              <a:rPr lang="en-US" sz="800" spc="-4" dirty="0" err="1">
                <a:cs typeface="Calibri"/>
              </a:rPr>
              <a:t>c</a:t>
            </a:r>
            <a:r>
              <a:rPr lang="en-US" sz="800" dirty="0" err="1">
                <a:cs typeface="Calibri"/>
              </a:rPr>
              <a:t>ă</a:t>
            </a:r>
            <a:r>
              <a:rPr lang="en-US" sz="800" spc="15" dirty="0">
                <a:cs typeface="Calibri"/>
              </a:rPr>
              <a:t> </a:t>
            </a:r>
            <a:r>
              <a:rPr lang="en-US" sz="800" spc="4" dirty="0" err="1">
                <a:cs typeface="Calibri"/>
              </a:rPr>
              <a:t>f</a:t>
            </a:r>
            <a:r>
              <a:rPr lang="en-US" sz="800" spc="-4" dirty="0" err="1">
                <a:cs typeface="Calibri"/>
              </a:rPr>
              <a:t>ie</a:t>
            </a:r>
            <a:r>
              <a:rPr lang="en-US" sz="800" spc="4" dirty="0" err="1">
                <a:cs typeface="Calibri"/>
              </a:rPr>
              <a:t>c</a:t>
            </a:r>
            <a:r>
              <a:rPr lang="en-US" sz="800" dirty="0" err="1">
                <a:cs typeface="Calibri"/>
              </a:rPr>
              <a:t>a</a:t>
            </a:r>
            <a:r>
              <a:rPr lang="en-US" sz="800" spc="-4" dirty="0" err="1">
                <a:cs typeface="Calibri"/>
              </a:rPr>
              <a:t>r</a:t>
            </a:r>
            <a:r>
              <a:rPr lang="en-US" sz="800" dirty="0" err="1">
                <a:cs typeface="Calibri"/>
              </a:rPr>
              <a:t>e</a:t>
            </a:r>
            <a:r>
              <a:rPr lang="en-US" sz="800" dirty="0">
                <a:cs typeface="Calibri"/>
              </a:rPr>
              <a:t> </a:t>
            </a:r>
            <a:r>
              <a:rPr lang="en-US" sz="800" spc="-4" dirty="0">
                <a:cs typeface="Calibri"/>
              </a:rPr>
              <a:t>c</a:t>
            </a:r>
            <a:r>
              <a:rPr lang="en-US" sz="800" dirty="0">
                <a:cs typeface="Calibri"/>
              </a:rPr>
              <a:t>a</a:t>
            </a:r>
            <a:r>
              <a:rPr lang="en-US" sz="800" spc="-4" dirty="0">
                <a:cs typeface="Calibri"/>
              </a:rPr>
              <a:t>r</a:t>
            </a:r>
            <a:r>
              <a:rPr lang="en-US" sz="800" dirty="0">
                <a:cs typeface="Calibri"/>
              </a:rPr>
              <a:t>e</a:t>
            </a:r>
            <a:r>
              <a:rPr lang="en-US" sz="800" spc="-4" dirty="0">
                <a:cs typeface="Calibri"/>
              </a:rPr>
              <a:t> </a:t>
            </a:r>
            <a:r>
              <a:rPr lang="en-US" sz="800" spc="-4" dirty="0" err="1">
                <a:cs typeface="Calibri"/>
              </a:rPr>
              <a:t>folo</a:t>
            </a:r>
            <a:r>
              <a:rPr lang="en-US" sz="800" dirty="0" err="1">
                <a:cs typeface="Calibri"/>
              </a:rPr>
              <a:t>s</a:t>
            </a:r>
            <a:r>
              <a:rPr lang="en-US" sz="800" spc="-4" dirty="0" err="1">
                <a:cs typeface="Calibri"/>
              </a:rPr>
              <a:t>e</a:t>
            </a:r>
            <a:r>
              <a:rPr lang="en-US" sz="800" dirty="0" err="1">
                <a:cs typeface="Calibri"/>
              </a:rPr>
              <a:t>ș</a:t>
            </a:r>
            <a:r>
              <a:rPr lang="en-US" sz="800" spc="-4" dirty="0" err="1">
                <a:cs typeface="Calibri"/>
              </a:rPr>
              <a:t>t</a:t>
            </a:r>
            <a:r>
              <a:rPr lang="en-US" sz="800" dirty="0" err="1">
                <a:cs typeface="Calibri"/>
              </a:rPr>
              <a:t>e</a:t>
            </a:r>
            <a:r>
              <a:rPr lang="en-US" sz="800" spc="29" dirty="0">
                <a:cs typeface="Calibri"/>
              </a:rPr>
              <a:t> </a:t>
            </a:r>
            <a:r>
              <a:rPr lang="en-US" sz="800" dirty="0" err="1">
                <a:cs typeface="Calibri"/>
              </a:rPr>
              <a:t>p</a:t>
            </a:r>
            <a:r>
              <a:rPr lang="en-US" sz="800" spc="-4" dirty="0" err="1">
                <a:cs typeface="Calibri"/>
              </a:rPr>
              <a:t>re</a:t>
            </a:r>
            <a:r>
              <a:rPr lang="en-US" sz="800" spc="4" dirty="0" err="1">
                <a:cs typeface="Calibri"/>
              </a:rPr>
              <a:t>m</a:t>
            </a:r>
            <a:r>
              <a:rPr lang="en-US" sz="800" spc="-4" dirty="0" err="1">
                <a:cs typeface="Calibri"/>
              </a:rPr>
              <a:t>er</a:t>
            </a:r>
            <a:r>
              <a:rPr lang="en-US" sz="800" spc="4" dirty="0" err="1">
                <a:cs typeface="Calibri"/>
              </a:rPr>
              <a:t>g</a:t>
            </a:r>
            <a:r>
              <a:rPr lang="en-US" sz="800" dirty="0" err="1">
                <a:cs typeface="Calibri"/>
              </a:rPr>
              <a:t>ă</a:t>
            </a:r>
            <a:r>
              <a:rPr lang="en-US" sz="800" spc="-4" dirty="0" err="1">
                <a:cs typeface="Calibri"/>
              </a:rPr>
              <a:t>tor</a:t>
            </a:r>
            <a:r>
              <a:rPr lang="en-US" sz="800" dirty="0" err="1">
                <a:cs typeface="Calibri"/>
              </a:rPr>
              <a:t>ul</a:t>
            </a:r>
            <a:r>
              <a:rPr lang="en-US" sz="800" dirty="0">
                <a:cs typeface="Calibri"/>
              </a:rPr>
              <a:t> </a:t>
            </a:r>
            <a:r>
              <a:rPr lang="en-US" sz="800" spc="-4" dirty="0" err="1">
                <a:cs typeface="Calibri"/>
              </a:rPr>
              <a:t>c</a:t>
            </a:r>
            <a:r>
              <a:rPr lang="en-US" sz="800" dirty="0" err="1">
                <a:cs typeface="Calibri"/>
              </a:rPr>
              <a:t>un</a:t>
            </a:r>
            <a:r>
              <a:rPr lang="en-US" sz="800" spc="-4" dirty="0" err="1">
                <a:cs typeface="Calibri"/>
              </a:rPr>
              <a:t>o</a:t>
            </a:r>
            <a:r>
              <a:rPr lang="en-US" sz="800" dirty="0" err="1">
                <a:cs typeface="Calibri"/>
              </a:rPr>
              <a:t>aș</a:t>
            </a:r>
            <a:r>
              <a:rPr lang="en-US" sz="800" spc="-4" dirty="0" err="1">
                <a:cs typeface="Calibri"/>
              </a:rPr>
              <a:t>t</a:t>
            </a:r>
            <a:r>
              <a:rPr lang="en-US" sz="800" dirty="0" err="1">
                <a:cs typeface="Calibri"/>
              </a:rPr>
              <a:t>e</a:t>
            </a:r>
            <a:r>
              <a:rPr lang="en-US" sz="800" spc="19" dirty="0">
                <a:cs typeface="Calibri"/>
              </a:rPr>
              <a:t> </a:t>
            </a:r>
            <a:r>
              <a:rPr lang="en-US" sz="800" dirty="0" err="1">
                <a:cs typeface="Calibri"/>
              </a:rPr>
              <a:t>și</a:t>
            </a:r>
            <a:r>
              <a:rPr lang="en-US" sz="800" spc="-4" dirty="0">
                <a:cs typeface="Calibri"/>
              </a:rPr>
              <a:t> </a:t>
            </a:r>
            <a:r>
              <a:rPr lang="en-US" sz="800" spc="-4" dirty="0" err="1">
                <a:cs typeface="Calibri"/>
              </a:rPr>
              <a:t>re</a:t>
            </a:r>
            <a:r>
              <a:rPr lang="en-US" sz="800" dirty="0" err="1">
                <a:cs typeface="Calibri"/>
              </a:rPr>
              <a:t>sp</a:t>
            </a:r>
            <a:r>
              <a:rPr lang="en-US" sz="800" spc="-4" dirty="0" err="1">
                <a:cs typeface="Calibri"/>
              </a:rPr>
              <a:t>ect</a:t>
            </a:r>
            <a:r>
              <a:rPr lang="en-US" sz="800" dirty="0" err="1">
                <a:cs typeface="Calibri"/>
              </a:rPr>
              <a:t>ă</a:t>
            </a:r>
            <a:r>
              <a:rPr lang="en-US" sz="800" spc="9" dirty="0">
                <a:cs typeface="Calibri"/>
              </a:rPr>
              <a:t> </a:t>
            </a:r>
            <a:r>
              <a:rPr lang="en-US" sz="800" dirty="0" err="1">
                <a:cs typeface="Calibri"/>
              </a:rPr>
              <a:t>a</a:t>
            </a:r>
            <a:r>
              <a:rPr lang="en-US" sz="800" spc="-4" dirty="0" err="1">
                <a:cs typeface="Calibri"/>
              </a:rPr>
              <a:t>ce</a:t>
            </a:r>
            <a:r>
              <a:rPr lang="en-US" sz="800" dirty="0" err="1">
                <a:cs typeface="Calibri"/>
              </a:rPr>
              <a:t>s</a:t>
            </a:r>
            <a:r>
              <a:rPr lang="en-US" sz="800" spc="-4" dirty="0" err="1">
                <a:cs typeface="Calibri"/>
              </a:rPr>
              <a:t>t</a:t>
            </a:r>
            <a:r>
              <a:rPr lang="en-US" sz="800" dirty="0" err="1">
                <a:cs typeface="Calibri"/>
              </a:rPr>
              <a:t>e</a:t>
            </a:r>
            <a:r>
              <a:rPr lang="en-US" sz="800" spc="-4" dirty="0">
                <a:cs typeface="Calibri"/>
              </a:rPr>
              <a:t> </a:t>
            </a:r>
            <a:r>
              <a:rPr lang="en-US" sz="800" spc="-4" dirty="0" err="1">
                <a:cs typeface="Calibri"/>
              </a:rPr>
              <a:t>i</a:t>
            </a:r>
            <a:r>
              <a:rPr lang="en-US" sz="800" dirty="0" err="1">
                <a:cs typeface="Calibri"/>
              </a:rPr>
              <a:t>ns</a:t>
            </a:r>
            <a:r>
              <a:rPr lang="en-US" sz="800" spc="-4" dirty="0" err="1">
                <a:cs typeface="Calibri"/>
              </a:rPr>
              <a:t>tr</a:t>
            </a:r>
            <a:r>
              <a:rPr lang="en-US" sz="800" dirty="0" err="1">
                <a:cs typeface="Calibri"/>
              </a:rPr>
              <a:t>u</a:t>
            </a:r>
            <a:r>
              <a:rPr lang="en-US" sz="800" spc="-4" dirty="0" err="1">
                <a:cs typeface="Calibri"/>
              </a:rPr>
              <a:t>cți</a:t>
            </a:r>
            <a:r>
              <a:rPr lang="en-US" sz="800" dirty="0" err="1">
                <a:cs typeface="Calibri"/>
              </a:rPr>
              <a:t>uni</a:t>
            </a:r>
            <a:r>
              <a:rPr lang="en-US" sz="800" dirty="0">
                <a:cs typeface="Calibri"/>
              </a:rPr>
              <a:t>.</a:t>
            </a:r>
          </a:p>
        </p:txBody>
      </p:sp>
      <p:sp>
        <p:nvSpPr>
          <p:cNvPr id="29" name="TextBox 48"/>
          <p:cNvSpPr txBox="1"/>
          <p:nvPr/>
        </p:nvSpPr>
        <p:spPr>
          <a:xfrm>
            <a:off x="5028810" y="4802970"/>
            <a:ext cx="3960000" cy="288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marL="634403" marR="640915" algn="ctr">
              <a:lnSpc>
                <a:spcPct val="101725"/>
              </a:lnSpc>
              <a:spcBef>
                <a:spcPts val="573"/>
              </a:spcBef>
            </a:pPr>
            <a:r>
              <a:rPr lang="en-US" sz="900" b="1" dirty="0">
                <a:cs typeface="Calibri"/>
              </a:rPr>
              <a:t>R</a:t>
            </a:r>
            <a:r>
              <a:rPr lang="en-US" sz="900" b="1" spc="4" dirty="0">
                <a:cs typeface="Calibri"/>
              </a:rPr>
              <a:t>ECOM</a:t>
            </a:r>
            <a:r>
              <a:rPr lang="en-US" sz="900" b="1" spc="-4" dirty="0">
                <a:cs typeface="Calibri"/>
              </a:rPr>
              <a:t>ANDĂ</a:t>
            </a:r>
            <a:r>
              <a:rPr lang="en-US" sz="900" b="1" dirty="0">
                <a:cs typeface="Calibri"/>
              </a:rPr>
              <a:t>RI</a:t>
            </a:r>
            <a:r>
              <a:rPr lang="en-US" sz="900" b="1" spc="9" dirty="0">
                <a:cs typeface="Calibri"/>
              </a:rPr>
              <a:t> </a:t>
            </a:r>
            <a:r>
              <a:rPr lang="en-US" sz="900" b="1" spc="-4" dirty="0">
                <a:cs typeface="Calibri"/>
              </a:rPr>
              <a:t>Ș</a:t>
            </a:r>
            <a:r>
              <a:rPr lang="en-US" sz="900" b="1" dirty="0">
                <a:cs typeface="Calibri"/>
              </a:rPr>
              <a:t>I </a:t>
            </a:r>
            <a:r>
              <a:rPr lang="en-US" sz="900" b="1" spc="-4" dirty="0">
                <a:cs typeface="Calibri"/>
              </a:rPr>
              <a:t>AV</a:t>
            </a:r>
            <a:r>
              <a:rPr lang="en-US" sz="900" b="1" spc="4" dirty="0">
                <a:cs typeface="Calibri"/>
              </a:rPr>
              <a:t>E</a:t>
            </a:r>
            <a:r>
              <a:rPr lang="en-US" sz="900" b="1" dirty="0">
                <a:cs typeface="Calibri"/>
              </a:rPr>
              <a:t>RTIZ</a:t>
            </a:r>
            <a:r>
              <a:rPr lang="en-US" sz="900" b="1" spc="-4" dirty="0">
                <a:cs typeface="Calibri"/>
              </a:rPr>
              <a:t>Ă</a:t>
            </a:r>
            <a:r>
              <a:rPr lang="en-US" sz="900" b="1" dirty="0">
                <a:cs typeface="Calibri"/>
              </a:rPr>
              <a:t>RI</a:t>
            </a:r>
            <a:r>
              <a:rPr lang="en-US" sz="900" b="1" spc="25" dirty="0">
                <a:cs typeface="Calibri"/>
              </a:rPr>
              <a:t> </a:t>
            </a:r>
            <a:r>
              <a:rPr lang="en-US" sz="900" b="1" spc="-4" dirty="0">
                <a:cs typeface="Calibri"/>
              </a:rPr>
              <a:t>D</a:t>
            </a:r>
            <a:r>
              <a:rPr lang="en-US" sz="900" b="1" dirty="0">
                <a:cs typeface="Calibri"/>
              </a:rPr>
              <a:t>E</a:t>
            </a:r>
            <a:r>
              <a:rPr lang="en-US" sz="900" b="1" spc="-4" dirty="0">
                <a:cs typeface="Calibri"/>
              </a:rPr>
              <a:t> </a:t>
            </a:r>
            <a:r>
              <a:rPr lang="en-US" sz="900" b="1" dirty="0" smtClean="0">
                <a:cs typeface="Calibri"/>
              </a:rPr>
              <a:t>UTI</a:t>
            </a:r>
            <a:r>
              <a:rPr lang="en-US" sz="900" b="1" spc="4" dirty="0" smtClean="0">
                <a:cs typeface="Calibri"/>
              </a:rPr>
              <a:t>L</a:t>
            </a:r>
            <a:r>
              <a:rPr lang="en-US" sz="900" b="1" dirty="0" smtClean="0">
                <a:cs typeface="Calibri"/>
              </a:rPr>
              <a:t>IZ</a:t>
            </a:r>
            <a:r>
              <a:rPr lang="en-US" sz="900" b="1" spc="-4" dirty="0" smtClean="0">
                <a:cs typeface="Calibri"/>
              </a:rPr>
              <a:t>A</a:t>
            </a:r>
            <a:r>
              <a:rPr lang="en-US" sz="900" b="1" dirty="0" smtClean="0">
                <a:cs typeface="Calibri"/>
              </a:rPr>
              <a:t>RE</a:t>
            </a:r>
            <a:r>
              <a:rPr lang="en-US" sz="900" b="1" spc="4" dirty="0" smtClean="0">
                <a:cs typeface="Calibri"/>
              </a:rPr>
              <a:t> </a:t>
            </a:r>
            <a:r>
              <a:rPr lang="en-US" sz="900" b="1" spc="-4" dirty="0" smtClean="0">
                <a:cs typeface="Calibri"/>
              </a:rPr>
              <a:t>S</a:t>
            </a:r>
            <a:r>
              <a:rPr lang="en-US" sz="900" b="1" dirty="0" smtClean="0">
                <a:cs typeface="Calibri"/>
              </a:rPr>
              <a:t>IGURĂ</a:t>
            </a:r>
            <a:endParaRPr lang="en-US" sz="900" dirty="0">
              <a:cs typeface="Calibri"/>
            </a:endParaRPr>
          </a:p>
        </p:txBody>
      </p:sp>
      <p:sp>
        <p:nvSpPr>
          <p:cNvPr id="30" name="TextBox 49"/>
          <p:cNvSpPr txBox="1"/>
          <p:nvPr/>
        </p:nvSpPr>
        <p:spPr>
          <a:xfrm>
            <a:off x="5004048" y="5130221"/>
            <a:ext cx="3960000" cy="607089"/>
          </a:xfrm>
          <a:prstGeom prst="rect">
            <a:avLst/>
          </a:prstGeom>
          <a:noFill/>
        </p:spPr>
        <p:txBody>
          <a:bodyPr wrap="square" rtlCol="0">
            <a:spAutoFit/>
          </a:bodyPr>
          <a:lstStyle/>
          <a:p>
            <a:pPr marL="264231" marR="274151" indent="0" algn="ctr">
              <a:lnSpc>
                <a:spcPts val="960"/>
              </a:lnSpc>
              <a:spcBef>
                <a:spcPts val="550"/>
              </a:spcBef>
            </a:pPr>
            <a:r>
              <a:rPr lang="en-US" sz="800" b="1" spc="4" dirty="0">
                <a:cs typeface="Calibri"/>
              </a:rPr>
              <a:t>V</a:t>
            </a:r>
            <a:r>
              <a:rPr lang="en-US" sz="800" b="1" dirty="0">
                <a:cs typeface="Calibri"/>
              </a:rPr>
              <a:t>Ă</a:t>
            </a:r>
            <a:r>
              <a:rPr lang="en-US" sz="800" b="1" spc="-9" dirty="0">
                <a:cs typeface="Calibri"/>
              </a:rPr>
              <a:t> </a:t>
            </a:r>
            <a:r>
              <a:rPr lang="en-US" sz="800" b="1" spc="4" dirty="0">
                <a:cs typeface="Calibri"/>
              </a:rPr>
              <a:t>R</a:t>
            </a:r>
            <a:r>
              <a:rPr lang="en-US" sz="800" b="1" dirty="0">
                <a:cs typeface="Calibri"/>
              </a:rPr>
              <a:t>U</a:t>
            </a:r>
            <a:r>
              <a:rPr lang="en-US" sz="800" b="1" spc="4" dirty="0">
                <a:cs typeface="Calibri"/>
              </a:rPr>
              <a:t>GĂ</a:t>
            </a:r>
            <a:r>
              <a:rPr lang="en-US" sz="800" b="1" dirty="0">
                <a:cs typeface="Calibri"/>
              </a:rPr>
              <a:t>M</a:t>
            </a:r>
            <a:r>
              <a:rPr lang="en-US" sz="800" b="1" spc="-29" dirty="0">
                <a:cs typeface="Calibri"/>
              </a:rPr>
              <a:t> </a:t>
            </a:r>
            <a:r>
              <a:rPr lang="en-US" sz="800" b="1" spc="4" dirty="0">
                <a:cs typeface="Calibri"/>
              </a:rPr>
              <a:t>S</a:t>
            </a:r>
            <a:r>
              <a:rPr lang="en-US" sz="800" b="1" dirty="0">
                <a:cs typeface="Calibri"/>
              </a:rPr>
              <a:t>Ă</a:t>
            </a:r>
            <a:r>
              <a:rPr lang="en-US" sz="800" b="1" spc="-9" dirty="0">
                <a:cs typeface="Calibri"/>
              </a:rPr>
              <a:t> </a:t>
            </a:r>
            <a:r>
              <a:rPr lang="en-US" sz="800" b="1" spc="-4" dirty="0">
                <a:cs typeface="Calibri"/>
              </a:rPr>
              <a:t>C</a:t>
            </a:r>
            <a:r>
              <a:rPr lang="en-US" sz="800" b="1" dirty="0">
                <a:cs typeface="Calibri"/>
              </a:rPr>
              <a:t>ITIȚI </a:t>
            </a:r>
            <a:r>
              <a:rPr lang="en-US" sz="800" b="1" spc="4" dirty="0">
                <a:cs typeface="Calibri"/>
              </a:rPr>
              <a:t>A</a:t>
            </a:r>
            <a:r>
              <a:rPr lang="en-US" sz="800" b="1" spc="-4" dirty="0">
                <a:cs typeface="Calibri"/>
              </a:rPr>
              <a:t>C</a:t>
            </a:r>
            <a:r>
              <a:rPr lang="en-US" sz="800" b="1" spc="4" dirty="0">
                <a:cs typeface="Calibri"/>
              </a:rPr>
              <a:t>ES</a:t>
            </a:r>
            <a:r>
              <a:rPr lang="en-US" sz="800" b="1" dirty="0">
                <a:cs typeface="Calibri"/>
              </a:rPr>
              <a:t>TE</a:t>
            </a:r>
            <a:r>
              <a:rPr lang="en-US" sz="800" b="1" spc="-34" dirty="0">
                <a:cs typeface="Calibri"/>
              </a:rPr>
              <a:t> </a:t>
            </a:r>
            <a:r>
              <a:rPr lang="en-US" sz="800" b="1" dirty="0">
                <a:cs typeface="Calibri"/>
              </a:rPr>
              <a:t>IN</a:t>
            </a:r>
            <a:r>
              <a:rPr lang="en-US" sz="800" b="1" spc="4" dirty="0">
                <a:cs typeface="Calibri"/>
              </a:rPr>
              <a:t>S</a:t>
            </a:r>
            <a:r>
              <a:rPr lang="en-US" sz="800" b="1" dirty="0">
                <a:cs typeface="Calibri"/>
              </a:rPr>
              <a:t>T</a:t>
            </a:r>
            <a:r>
              <a:rPr lang="en-US" sz="800" b="1" spc="4" dirty="0">
                <a:cs typeface="Calibri"/>
              </a:rPr>
              <a:t>R</a:t>
            </a:r>
            <a:r>
              <a:rPr lang="en-US" sz="800" b="1" dirty="0">
                <a:cs typeface="Calibri"/>
              </a:rPr>
              <a:t>U</a:t>
            </a:r>
            <a:r>
              <a:rPr lang="en-US" sz="800" b="1" spc="-4" dirty="0">
                <a:cs typeface="Calibri"/>
              </a:rPr>
              <a:t>C</a:t>
            </a:r>
            <a:r>
              <a:rPr lang="en-US" sz="800" b="1" dirty="0">
                <a:cs typeface="Calibri"/>
              </a:rPr>
              <a:t>ȚIUNI</a:t>
            </a:r>
            <a:r>
              <a:rPr lang="en-US" sz="800" b="1" spc="-25" dirty="0">
                <a:cs typeface="Calibri"/>
              </a:rPr>
              <a:t> </a:t>
            </a:r>
            <a:r>
              <a:rPr lang="en-US" sz="800" b="1" spc="-4" dirty="0">
                <a:cs typeface="Calibri"/>
              </a:rPr>
              <a:t>C</a:t>
            </a:r>
            <a:r>
              <a:rPr lang="en-US" sz="800" b="1" dirty="0">
                <a:cs typeface="Calibri"/>
              </a:rPr>
              <a:t>U </a:t>
            </a:r>
            <a:r>
              <a:rPr lang="en-US" sz="800" b="1" spc="4" dirty="0">
                <a:cs typeface="Calibri"/>
              </a:rPr>
              <a:t>A</a:t>
            </a:r>
            <a:r>
              <a:rPr lang="en-US" sz="800" b="1" dirty="0">
                <a:cs typeface="Calibri"/>
              </a:rPr>
              <a:t>T</a:t>
            </a:r>
            <a:r>
              <a:rPr lang="en-US" sz="800" b="1" spc="4" dirty="0">
                <a:cs typeface="Calibri"/>
              </a:rPr>
              <a:t>E</a:t>
            </a:r>
            <a:r>
              <a:rPr lang="en-US" sz="800" b="1" dirty="0">
                <a:cs typeface="Calibri"/>
              </a:rPr>
              <a:t>NȚIE</a:t>
            </a:r>
            <a:r>
              <a:rPr lang="en-US" sz="800" b="1" spc="-19" dirty="0">
                <a:cs typeface="Calibri"/>
              </a:rPr>
              <a:t> </a:t>
            </a:r>
            <a:r>
              <a:rPr lang="en-US" sz="800" b="1" dirty="0">
                <a:cs typeface="Calibri"/>
              </a:rPr>
              <a:t>ÎN</a:t>
            </a:r>
            <a:r>
              <a:rPr lang="en-US" sz="800" b="1" spc="4" dirty="0">
                <a:cs typeface="Calibri"/>
              </a:rPr>
              <a:t>A</a:t>
            </a:r>
            <a:r>
              <a:rPr lang="en-US" sz="800" b="1" dirty="0">
                <a:cs typeface="Calibri"/>
              </a:rPr>
              <a:t>INT</a:t>
            </a:r>
            <a:r>
              <a:rPr lang="en-US" sz="800" b="1" spc="4" dirty="0">
                <a:cs typeface="Calibri"/>
              </a:rPr>
              <a:t>E</a:t>
            </a:r>
            <a:r>
              <a:rPr lang="en-US" sz="800" b="1" dirty="0">
                <a:cs typeface="Calibri"/>
              </a:rPr>
              <a:t>A</a:t>
            </a:r>
            <a:r>
              <a:rPr lang="en-US" sz="800" b="1" spc="-29" dirty="0">
                <a:cs typeface="Calibri"/>
              </a:rPr>
              <a:t> </a:t>
            </a:r>
            <a:r>
              <a:rPr lang="en-US" sz="800" b="1" dirty="0">
                <a:cs typeface="Calibri"/>
              </a:rPr>
              <a:t>UTI</a:t>
            </a:r>
            <a:r>
              <a:rPr lang="en-US" sz="800" b="1" spc="-4" dirty="0">
                <a:cs typeface="Calibri"/>
              </a:rPr>
              <a:t>L</a:t>
            </a:r>
            <a:r>
              <a:rPr lang="en-US" sz="800" b="1" dirty="0">
                <a:cs typeface="Calibri"/>
              </a:rPr>
              <a:t>IZ</a:t>
            </a:r>
            <a:r>
              <a:rPr lang="en-US" sz="800" b="1" spc="4" dirty="0">
                <a:cs typeface="Calibri"/>
              </a:rPr>
              <a:t>ĂR</a:t>
            </a:r>
            <a:r>
              <a:rPr lang="en-US" sz="800" b="1" dirty="0">
                <a:cs typeface="Calibri"/>
              </a:rPr>
              <a:t>II </a:t>
            </a:r>
            <a:r>
              <a:rPr lang="en-US" sz="800" b="1" spc="4" dirty="0">
                <a:cs typeface="Calibri"/>
              </a:rPr>
              <a:t>PR</a:t>
            </a:r>
            <a:r>
              <a:rPr lang="en-US" sz="800" b="1" spc="-4" dirty="0">
                <a:cs typeface="Calibri"/>
              </a:rPr>
              <a:t>O</a:t>
            </a:r>
            <a:r>
              <a:rPr lang="en-US" sz="800" b="1" dirty="0">
                <a:cs typeface="Calibri"/>
              </a:rPr>
              <a:t>DU</a:t>
            </a:r>
            <a:r>
              <a:rPr lang="en-US" sz="800" b="1" spc="4" dirty="0">
                <a:cs typeface="Calibri"/>
              </a:rPr>
              <a:t>S</a:t>
            </a:r>
            <a:r>
              <a:rPr lang="en-US" sz="800" b="1" dirty="0">
                <a:cs typeface="Calibri"/>
              </a:rPr>
              <a:t>U</a:t>
            </a:r>
            <a:r>
              <a:rPr lang="en-US" sz="800" b="1" spc="-4" dirty="0">
                <a:cs typeface="Calibri"/>
              </a:rPr>
              <a:t>L</a:t>
            </a:r>
            <a:r>
              <a:rPr lang="en-US" sz="800" b="1" dirty="0">
                <a:cs typeface="Calibri"/>
              </a:rPr>
              <a:t>UI</a:t>
            </a:r>
            <a:r>
              <a:rPr lang="en-US" sz="800" b="1" spc="-44" dirty="0">
                <a:cs typeface="Calibri"/>
              </a:rPr>
              <a:t> </a:t>
            </a:r>
            <a:r>
              <a:rPr lang="en-US" sz="800" b="1" spc="4" dirty="0">
                <a:cs typeface="Calibri"/>
              </a:rPr>
              <a:t>Ș</a:t>
            </a:r>
            <a:r>
              <a:rPr lang="en-US" sz="800" b="1" dirty="0">
                <a:cs typeface="Calibri"/>
              </a:rPr>
              <a:t>I</a:t>
            </a:r>
            <a:r>
              <a:rPr lang="en-US" sz="800" b="1" spc="-9" dirty="0">
                <a:cs typeface="Calibri"/>
              </a:rPr>
              <a:t> </a:t>
            </a:r>
            <a:r>
              <a:rPr lang="en-US" sz="800" b="1" dirty="0">
                <a:cs typeface="Calibri"/>
              </a:rPr>
              <a:t>A</a:t>
            </a:r>
            <a:r>
              <a:rPr lang="en-US" sz="800" b="1" spc="-9" dirty="0">
                <a:cs typeface="Calibri"/>
              </a:rPr>
              <a:t> </a:t>
            </a:r>
            <a:r>
              <a:rPr lang="en-US" sz="800" b="1" spc="-4" dirty="0">
                <a:cs typeface="Calibri"/>
              </a:rPr>
              <a:t>L</a:t>
            </a:r>
            <a:r>
              <a:rPr lang="en-US" sz="800" b="1" dirty="0">
                <a:cs typeface="Calibri"/>
              </a:rPr>
              <a:t>E</a:t>
            </a:r>
            <a:r>
              <a:rPr lang="en-US" sz="800" b="1" spc="-9" dirty="0">
                <a:cs typeface="Calibri"/>
              </a:rPr>
              <a:t> </a:t>
            </a:r>
            <a:r>
              <a:rPr lang="en-US" sz="800" b="1" spc="4" dirty="0">
                <a:cs typeface="Calibri"/>
              </a:rPr>
              <a:t>PĂS</a:t>
            </a:r>
            <a:r>
              <a:rPr lang="en-US" sz="800" b="1" dirty="0">
                <a:cs typeface="Calibri"/>
              </a:rPr>
              <a:t>T</a:t>
            </a:r>
            <a:r>
              <a:rPr lang="en-US" sz="800" b="1" spc="4" dirty="0">
                <a:cs typeface="Calibri"/>
              </a:rPr>
              <a:t>R</a:t>
            </a:r>
            <a:r>
              <a:rPr lang="en-US" sz="800" b="1" dirty="0">
                <a:cs typeface="Calibri"/>
              </a:rPr>
              <a:t>A</a:t>
            </a:r>
            <a:r>
              <a:rPr lang="en-US" sz="800" b="1" spc="-29" dirty="0">
                <a:cs typeface="Calibri"/>
              </a:rPr>
              <a:t> </a:t>
            </a:r>
            <a:r>
              <a:rPr lang="en-US" sz="800" b="1" spc="4" dirty="0">
                <a:cs typeface="Calibri"/>
              </a:rPr>
              <a:t>PE</a:t>
            </a:r>
            <a:r>
              <a:rPr lang="en-US" sz="800" b="1" dirty="0">
                <a:cs typeface="Calibri"/>
              </a:rPr>
              <a:t>NT</a:t>
            </a:r>
            <a:r>
              <a:rPr lang="en-US" sz="800" b="1" spc="4" dirty="0">
                <a:cs typeface="Calibri"/>
              </a:rPr>
              <a:t>R</a:t>
            </a:r>
            <a:r>
              <a:rPr lang="en-US" sz="800" b="1" dirty="0">
                <a:cs typeface="Calibri"/>
              </a:rPr>
              <a:t>U</a:t>
            </a:r>
            <a:r>
              <a:rPr lang="en-US" sz="800" b="1" spc="-19" dirty="0">
                <a:cs typeface="Calibri"/>
              </a:rPr>
              <a:t> </a:t>
            </a:r>
            <a:r>
              <a:rPr lang="en-US" sz="800" b="1" spc="-4" dirty="0">
                <a:cs typeface="Calibri"/>
              </a:rPr>
              <a:t>CO</a:t>
            </a:r>
            <a:r>
              <a:rPr lang="en-US" sz="800" b="1" dirty="0">
                <a:cs typeface="Calibri"/>
              </a:rPr>
              <a:t>N</a:t>
            </a:r>
            <a:r>
              <a:rPr lang="en-US" sz="800" b="1" spc="4" dirty="0">
                <a:cs typeface="Calibri"/>
              </a:rPr>
              <a:t>S</a:t>
            </a:r>
            <a:r>
              <a:rPr lang="en-US" sz="800" b="1" dirty="0">
                <a:cs typeface="Calibri"/>
              </a:rPr>
              <a:t>U</a:t>
            </a:r>
            <a:r>
              <a:rPr lang="en-US" sz="800" b="1" spc="-4" dirty="0">
                <a:cs typeface="Calibri"/>
              </a:rPr>
              <a:t>L</a:t>
            </a:r>
            <a:r>
              <a:rPr lang="en-US" sz="800" b="1" dirty="0">
                <a:cs typeface="Calibri"/>
              </a:rPr>
              <a:t>T</a:t>
            </a:r>
            <a:r>
              <a:rPr lang="en-US" sz="800" b="1" spc="4" dirty="0">
                <a:cs typeface="Calibri"/>
              </a:rPr>
              <a:t>ĂR</a:t>
            </a:r>
            <a:r>
              <a:rPr lang="en-US" sz="800" b="1" dirty="0">
                <a:cs typeface="Calibri"/>
              </a:rPr>
              <a:t>I</a:t>
            </a:r>
            <a:r>
              <a:rPr lang="en-US" sz="800" b="1" spc="-25" dirty="0">
                <a:cs typeface="Calibri"/>
              </a:rPr>
              <a:t> </a:t>
            </a:r>
            <a:r>
              <a:rPr lang="en-US" sz="800" b="1" spc="4" dirty="0">
                <a:cs typeface="Calibri"/>
              </a:rPr>
              <a:t>V</a:t>
            </a:r>
            <a:r>
              <a:rPr lang="en-US" sz="800" b="1" dirty="0">
                <a:cs typeface="Calibri"/>
              </a:rPr>
              <a:t>IIT</a:t>
            </a:r>
            <a:r>
              <a:rPr lang="en-US" sz="800" b="1" spc="-4" dirty="0">
                <a:cs typeface="Calibri"/>
              </a:rPr>
              <a:t>O</a:t>
            </a:r>
            <a:r>
              <a:rPr lang="en-US" sz="800" b="1" spc="4" dirty="0">
                <a:cs typeface="Calibri"/>
              </a:rPr>
              <a:t>ARE</a:t>
            </a:r>
            <a:r>
              <a:rPr lang="en-US" sz="800" b="1" dirty="0">
                <a:cs typeface="Calibri"/>
              </a:rPr>
              <a:t>.</a:t>
            </a:r>
            <a:r>
              <a:rPr lang="en-US" sz="800" b="1" spc="-34" dirty="0">
                <a:cs typeface="Calibri"/>
              </a:rPr>
              <a:t> </a:t>
            </a:r>
            <a:r>
              <a:rPr lang="en-US" sz="800" b="1" dirty="0">
                <a:cs typeface="Calibri"/>
              </a:rPr>
              <a:t>UTI</a:t>
            </a:r>
            <a:r>
              <a:rPr lang="en-US" sz="800" b="1" spc="-4" dirty="0">
                <a:cs typeface="Calibri"/>
              </a:rPr>
              <a:t>L</a:t>
            </a:r>
            <a:r>
              <a:rPr lang="en-US" sz="800" b="1" dirty="0">
                <a:cs typeface="Calibri"/>
              </a:rPr>
              <a:t>IZ</a:t>
            </a:r>
            <a:r>
              <a:rPr lang="en-US" sz="800" b="1" spc="4" dirty="0">
                <a:cs typeface="Calibri"/>
              </a:rPr>
              <a:t>ARE</a:t>
            </a:r>
            <a:r>
              <a:rPr lang="en-US" sz="800" b="1" dirty="0">
                <a:cs typeface="Calibri"/>
              </a:rPr>
              <a:t>A</a:t>
            </a:r>
            <a:r>
              <a:rPr lang="en-US" sz="800" b="1" spc="-29" dirty="0">
                <a:cs typeface="Calibri"/>
              </a:rPr>
              <a:t> </a:t>
            </a:r>
            <a:r>
              <a:rPr lang="en-US" sz="800" b="1" spc="4" dirty="0">
                <a:cs typeface="Calibri"/>
              </a:rPr>
              <a:t>Ș</a:t>
            </a:r>
            <a:r>
              <a:rPr lang="en-US" sz="800" b="1" dirty="0">
                <a:cs typeface="Calibri"/>
              </a:rPr>
              <a:t>I ÎNT</a:t>
            </a:r>
            <a:r>
              <a:rPr lang="en-US" sz="800" b="1" spc="4" dirty="0">
                <a:cs typeface="Calibri"/>
              </a:rPr>
              <a:t>RE</a:t>
            </a:r>
            <a:r>
              <a:rPr lang="en-US" sz="800" b="1" dirty="0">
                <a:cs typeface="Calibri"/>
              </a:rPr>
              <a:t>ȚIN</a:t>
            </a:r>
            <a:r>
              <a:rPr lang="en-US" sz="800" b="1" spc="4" dirty="0">
                <a:cs typeface="Calibri"/>
              </a:rPr>
              <a:t>ER</a:t>
            </a:r>
            <a:r>
              <a:rPr lang="en-US" sz="800" b="1" spc="-9" dirty="0">
                <a:cs typeface="Calibri"/>
              </a:rPr>
              <a:t>E</a:t>
            </a:r>
            <a:r>
              <a:rPr lang="en-US" sz="800" b="1" dirty="0">
                <a:cs typeface="Calibri"/>
              </a:rPr>
              <a:t>A</a:t>
            </a:r>
            <a:r>
              <a:rPr lang="en-US" sz="800" b="1" spc="-29" dirty="0">
                <a:cs typeface="Calibri"/>
              </a:rPr>
              <a:t> </a:t>
            </a:r>
            <a:r>
              <a:rPr lang="en-US" sz="800" b="1" spc="-4" dirty="0">
                <a:cs typeface="Calibri"/>
              </a:rPr>
              <a:t>CO</a:t>
            </a:r>
            <a:r>
              <a:rPr lang="en-US" sz="800" b="1" spc="4" dirty="0">
                <a:cs typeface="Calibri"/>
              </a:rPr>
              <a:t>RE</a:t>
            </a:r>
            <a:r>
              <a:rPr lang="en-US" sz="800" b="1" spc="-4" dirty="0">
                <a:cs typeface="Calibri"/>
              </a:rPr>
              <a:t>C</a:t>
            </a:r>
            <a:r>
              <a:rPr lang="en-US" sz="800" b="1" dirty="0">
                <a:cs typeface="Calibri"/>
              </a:rPr>
              <a:t>TĂ</a:t>
            </a:r>
            <a:r>
              <a:rPr lang="en-US" sz="800" b="1" spc="-9" dirty="0">
                <a:cs typeface="Calibri"/>
              </a:rPr>
              <a:t> </a:t>
            </a:r>
            <a:r>
              <a:rPr lang="en-US" sz="800" b="1" dirty="0">
                <a:cs typeface="Calibri"/>
              </a:rPr>
              <a:t>A</a:t>
            </a:r>
            <a:r>
              <a:rPr lang="en-US" sz="800" b="1" spc="-9" dirty="0">
                <a:cs typeface="Calibri"/>
              </a:rPr>
              <a:t> </a:t>
            </a:r>
            <a:r>
              <a:rPr lang="en-US" sz="800" b="1" spc="4" dirty="0">
                <a:cs typeface="Calibri"/>
              </a:rPr>
              <a:t>PR</a:t>
            </a:r>
            <a:r>
              <a:rPr lang="en-US" sz="800" b="1" spc="-4" dirty="0">
                <a:cs typeface="Calibri"/>
              </a:rPr>
              <a:t>O</a:t>
            </a:r>
            <a:r>
              <a:rPr lang="en-US" sz="800" b="1" dirty="0">
                <a:cs typeface="Calibri"/>
              </a:rPr>
              <a:t>DU</a:t>
            </a:r>
            <a:r>
              <a:rPr lang="en-US" sz="800" b="1" spc="4" dirty="0">
                <a:cs typeface="Calibri"/>
              </a:rPr>
              <a:t>S</a:t>
            </a:r>
            <a:r>
              <a:rPr lang="en-US" sz="800" b="1" dirty="0">
                <a:cs typeface="Calibri"/>
              </a:rPr>
              <a:t>U</a:t>
            </a:r>
            <a:r>
              <a:rPr lang="en-US" sz="800" b="1" spc="-4" dirty="0">
                <a:cs typeface="Calibri"/>
              </a:rPr>
              <a:t>L</a:t>
            </a:r>
            <a:r>
              <a:rPr lang="en-US" sz="800" b="1" dirty="0">
                <a:cs typeface="Calibri"/>
              </a:rPr>
              <a:t>UI</a:t>
            </a:r>
            <a:r>
              <a:rPr lang="en-US" sz="800" b="1" spc="-44" dirty="0">
                <a:cs typeface="Calibri"/>
              </a:rPr>
              <a:t> </a:t>
            </a:r>
            <a:r>
              <a:rPr lang="en-US" sz="800" b="1" spc="4" dirty="0">
                <a:cs typeface="Calibri"/>
              </a:rPr>
              <a:t>S</a:t>
            </a:r>
            <a:r>
              <a:rPr lang="en-US" sz="800" b="1" dirty="0">
                <a:cs typeface="Calibri"/>
              </a:rPr>
              <a:t>UNT</a:t>
            </a:r>
            <a:r>
              <a:rPr lang="en-US" sz="800" b="1" spc="-14" dirty="0">
                <a:cs typeface="Calibri"/>
              </a:rPr>
              <a:t> </a:t>
            </a:r>
            <a:r>
              <a:rPr lang="en-US" sz="800" b="1" dirty="0">
                <a:cs typeface="Calibri"/>
              </a:rPr>
              <a:t>F</a:t>
            </a:r>
            <a:r>
              <a:rPr lang="en-US" sz="800" b="1" spc="-4" dirty="0">
                <a:cs typeface="Calibri"/>
              </a:rPr>
              <a:t>O</a:t>
            </a:r>
            <a:r>
              <a:rPr lang="en-US" sz="800" b="1" spc="4" dirty="0">
                <a:cs typeface="Calibri"/>
              </a:rPr>
              <a:t>AR</a:t>
            </a:r>
            <a:r>
              <a:rPr lang="en-US" sz="800" b="1" dirty="0">
                <a:cs typeface="Calibri"/>
              </a:rPr>
              <a:t>TE</a:t>
            </a:r>
            <a:r>
              <a:rPr lang="en-US" sz="800" b="1" spc="-34" dirty="0">
                <a:cs typeface="Calibri"/>
              </a:rPr>
              <a:t> </a:t>
            </a:r>
            <a:r>
              <a:rPr lang="en-US" sz="800" b="1" dirty="0">
                <a:cs typeface="Calibri"/>
              </a:rPr>
              <a:t>I</a:t>
            </a:r>
            <a:r>
              <a:rPr lang="en-US" sz="800" b="1" spc="4" dirty="0">
                <a:cs typeface="Calibri"/>
              </a:rPr>
              <a:t>MP</a:t>
            </a:r>
            <a:r>
              <a:rPr lang="en-US" sz="800" b="1" spc="-4" dirty="0">
                <a:cs typeface="Calibri"/>
              </a:rPr>
              <a:t>O</a:t>
            </a:r>
            <a:r>
              <a:rPr lang="en-US" sz="800" b="1" spc="4" dirty="0">
                <a:cs typeface="Calibri"/>
              </a:rPr>
              <a:t>R</a:t>
            </a:r>
            <a:r>
              <a:rPr lang="en-US" sz="800" b="1" dirty="0">
                <a:cs typeface="Calibri"/>
              </a:rPr>
              <a:t>T</a:t>
            </a:r>
            <a:r>
              <a:rPr lang="en-US" sz="800" b="1" spc="4" dirty="0">
                <a:cs typeface="Calibri"/>
              </a:rPr>
              <a:t>A</a:t>
            </a:r>
            <a:r>
              <a:rPr lang="en-US" sz="800" b="1" dirty="0">
                <a:cs typeface="Calibri"/>
              </a:rPr>
              <a:t>NT</a:t>
            </a:r>
            <a:r>
              <a:rPr lang="en-US" sz="800" b="1" spc="4" dirty="0">
                <a:cs typeface="Calibri"/>
              </a:rPr>
              <a:t>E</a:t>
            </a:r>
            <a:r>
              <a:rPr lang="en-US" sz="800" b="1" dirty="0">
                <a:cs typeface="Calibri"/>
              </a:rPr>
              <a:t>.</a:t>
            </a:r>
            <a:endParaRPr lang="en-US" sz="800" dirty="0">
              <a:cs typeface="Calibri"/>
            </a:endParaRPr>
          </a:p>
        </p:txBody>
      </p:sp>
      <p:pic>
        <p:nvPicPr>
          <p:cNvPr id="31" name="Picture 50" descr="НЕ ОСТАВЯЙТЕ ДЕТЕТО БЕЗ НАДЗОР.jpg"/>
          <p:cNvPicPr>
            <a:picLocks noChangeAspect="1"/>
          </p:cNvPicPr>
          <p:nvPr/>
        </p:nvPicPr>
        <p:blipFill>
          <a:blip r:embed="rId2" cstate="print"/>
          <a:stretch>
            <a:fillRect/>
          </a:stretch>
        </p:blipFill>
        <p:spPr>
          <a:xfrm>
            <a:off x="6338838" y="5696731"/>
            <a:ext cx="1318133" cy="717650"/>
          </a:xfrm>
          <a:prstGeom prst="rect">
            <a:avLst/>
          </a:prstGeom>
        </p:spPr>
      </p:pic>
      <p:sp>
        <p:nvSpPr>
          <p:cNvPr id="32" name="Rounded Rectangle 52"/>
          <p:cNvSpPr/>
          <p:nvPr/>
        </p:nvSpPr>
        <p:spPr>
          <a:xfrm>
            <a:off x="5039501" y="3056742"/>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RO</a:t>
            </a:r>
            <a:endParaRPr lang="bg-BG" sz="700" b="1" dirty="0">
              <a:solidFill>
                <a:schemeClr val="tx1"/>
              </a:solidFill>
            </a:endParaRPr>
          </a:p>
        </p:txBody>
      </p:sp>
      <p:sp>
        <p:nvSpPr>
          <p:cNvPr id="33" name="TextBox 25"/>
          <p:cNvSpPr txBox="1"/>
          <p:nvPr/>
        </p:nvSpPr>
        <p:spPr>
          <a:xfrm>
            <a:off x="8617546" y="6663809"/>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17</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35114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авоъгълник 13"/>
          <p:cNvSpPr/>
          <p:nvPr/>
        </p:nvSpPr>
        <p:spPr>
          <a:xfrm>
            <a:off x="104034" y="111091"/>
            <a:ext cx="3978504" cy="2464393"/>
          </a:xfrm>
          <a:prstGeom prst="rect">
            <a:avLst/>
          </a:prstGeom>
        </p:spPr>
        <p:txBody>
          <a:bodyPr wrap="square">
            <a:spAutoFit/>
          </a:bodyPr>
          <a:lstStyle/>
          <a:p>
            <a:pPr>
              <a:lnSpc>
                <a:spcPct val="107000"/>
              </a:lnSpc>
            </a:pPr>
            <a:endParaRPr lang="bg-BG"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Извършил ремонта:.............................................................................................................</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Дата: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Извършен гаранционен ремонт..........................................................................................</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Описание на повредата: ....................................................................................................</a:t>
            </a: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Извършил ремонта: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Дата: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Описание на повредата: .....................................................................................................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Извършил ремонта: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Дата: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800" dirty="0">
                <a:latin typeface="Calibri" panose="020F0502020204030204" pitchFamily="34" charset="0"/>
                <a:ea typeface="Calibri" panose="020F0502020204030204" pitchFamily="34" charset="0"/>
                <a:cs typeface="Times New Roman" panose="02020603050405020304" pitchFamily="18" charset="0"/>
              </a:rPr>
              <a:t>Извършен гаранционен ремонт</a:t>
            </a:r>
            <a:r>
              <a:rPr lang="bg-BG" sz="800" dirty="0" smtClean="0">
                <a:latin typeface="Calibri" panose="020F0502020204030204" pitchFamily="34" charset="0"/>
                <a:ea typeface="Calibri" panose="020F0502020204030204" pitchFamily="34" charset="0"/>
                <a:cs typeface="Times New Roman" panose="02020603050405020304" pitchFamily="18" charset="0"/>
              </a:rPr>
              <a:t>..........................................................................................</a:t>
            </a:r>
            <a:endParaRPr lang="en-US" sz="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78"/>
          <p:cNvSpPr txBox="1"/>
          <p:nvPr/>
        </p:nvSpPr>
        <p:spPr>
          <a:xfrm>
            <a:off x="395536" y="2737049"/>
            <a:ext cx="3048000" cy="830997"/>
          </a:xfrm>
          <a:prstGeom prst="rect">
            <a:avLst/>
          </a:prstGeom>
          <a:noFill/>
        </p:spPr>
        <p:txBody>
          <a:bodyPr wrap="square" rtlCol="0">
            <a:spAutoFit/>
          </a:bodyPr>
          <a:lstStyle/>
          <a:p>
            <a:pPr algn="ctr"/>
            <a:r>
              <a:rPr lang="bg-BG" sz="800" b="1" dirty="0" smtClean="0">
                <a:cs typeface="Arial" pitchFamily="34" charset="0"/>
              </a:rPr>
              <a:t>Вносител: Мони Трейд </a:t>
            </a:r>
            <a:r>
              <a:rPr lang="bg-BG" sz="800" b="1" dirty="0" smtClean="0">
                <a:cs typeface="Arial" pitchFamily="34" charset="0"/>
              </a:rPr>
              <a:t>ООД</a:t>
            </a:r>
            <a:r>
              <a:rPr lang="en-US" sz="800" b="1" dirty="0" smtClean="0">
                <a:cs typeface="Arial" pitchFamily="34" charset="0"/>
              </a:rPr>
              <a:t/>
            </a:r>
            <a:br>
              <a:rPr lang="en-US" sz="800" b="1" dirty="0" smtClean="0">
                <a:cs typeface="Arial" pitchFamily="34" charset="0"/>
              </a:rPr>
            </a:br>
            <a:r>
              <a:rPr lang="bg-BG" sz="800" b="1" dirty="0" smtClean="0">
                <a:cs typeface="Arial" pitchFamily="34" charset="0"/>
              </a:rPr>
              <a:t>Направено за : </a:t>
            </a:r>
            <a:r>
              <a:rPr lang="en-US" sz="800" b="1" dirty="0" err="1" smtClean="0">
                <a:cs typeface="Arial" pitchFamily="34" charset="0"/>
              </a:rPr>
              <a:t>Cangaroo</a:t>
            </a:r>
            <a:endParaRPr lang="bg-BG" sz="800" b="1" dirty="0" smtClean="0">
              <a:cs typeface="Arial" pitchFamily="34" charset="0"/>
            </a:endParaRPr>
          </a:p>
          <a:p>
            <a:pPr algn="ctr"/>
            <a:r>
              <a:rPr lang="bg-BG" sz="800" b="1" dirty="0" smtClean="0">
                <a:cs typeface="Arial" pitchFamily="34" charset="0"/>
              </a:rPr>
              <a:t>Адрес: България, гр. София, </a:t>
            </a:r>
          </a:p>
          <a:p>
            <a:pPr algn="ctr"/>
            <a:r>
              <a:rPr lang="bg-BG" sz="800" b="1" dirty="0" smtClean="0">
                <a:cs typeface="Arial" pitchFamily="34" charset="0"/>
              </a:rPr>
              <a:t>кв. </a:t>
            </a:r>
            <a:r>
              <a:rPr lang="bg-BG" sz="800" b="1" dirty="0" err="1" smtClean="0">
                <a:cs typeface="Arial" pitchFamily="34" charset="0"/>
              </a:rPr>
              <a:t>Требич</a:t>
            </a:r>
            <a:r>
              <a:rPr lang="bg-BG" sz="800" b="1" dirty="0" smtClean="0">
                <a:cs typeface="Arial" pitchFamily="34" charset="0"/>
              </a:rPr>
              <a:t> , ул. </a:t>
            </a:r>
            <a:r>
              <a:rPr lang="bg-BG" sz="800" b="1" dirty="0" err="1" smtClean="0">
                <a:cs typeface="Arial" pitchFamily="34" charset="0"/>
              </a:rPr>
              <a:t>Доло</a:t>
            </a:r>
            <a:r>
              <a:rPr lang="bg-BG" sz="800" b="1" dirty="0" smtClean="0">
                <a:cs typeface="Arial" pitchFamily="34" charset="0"/>
              </a:rPr>
              <a:t> 1</a:t>
            </a:r>
          </a:p>
          <a:p>
            <a:pPr algn="ctr"/>
            <a:r>
              <a:rPr lang="bg-BG" sz="800" b="1" dirty="0" smtClean="0">
                <a:cs typeface="Arial" pitchFamily="34" charset="0"/>
              </a:rPr>
              <a:t>Тел: 02/ 936 07 90</a:t>
            </a:r>
          </a:p>
          <a:p>
            <a:pPr algn="ctr"/>
            <a:r>
              <a:rPr lang="en-US" sz="800" b="1" dirty="0" smtClean="0">
                <a:cs typeface="Arial" pitchFamily="34" charset="0"/>
              </a:rPr>
              <a:t>Web: www.moni.bg</a:t>
            </a:r>
            <a:endParaRPr lang="bg-BG" sz="800" b="1" dirty="0">
              <a:cs typeface="Arial" pitchFamily="34" charset="0"/>
            </a:endParaRPr>
          </a:p>
        </p:txBody>
      </p:sp>
      <p:sp>
        <p:nvSpPr>
          <p:cNvPr id="16" name="TextBox 81"/>
          <p:cNvSpPr txBox="1"/>
          <p:nvPr/>
        </p:nvSpPr>
        <p:spPr>
          <a:xfrm>
            <a:off x="122538" y="5013176"/>
            <a:ext cx="3960000" cy="461665"/>
          </a:xfrm>
          <a:prstGeom prst="rect">
            <a:avLst/>
          </a:prstGeom>
          <a:noFill/>
        </p:spPr>
        <p:txBody>
          <a:bodyPr wrap="square" rtlCol="0">
            <a:spAutoFit/>
          </a:bodyPr>
          <a:lstStyle/>
          <a:p>
            <a:pPr algn="ctr"/>
            <a:r>
              <a:rPr lang="en-US" sz="800" b="1" dirty="0" smtClean="0">
                <a:cs typeface="Arial" pitchFamily="34" charset="0"/>
              </a:rPr>
              <a:t>READ THESE INSTRUCTIONS CAREFULLY BEFORE USING THE PRODUCT AND KEEP THEM FOR FUTURE REFERENCE. THE CORRECT USE AND MAINTENANCE OF THIS PRODUCT IS OF GREAT IMPORTANCE</a:t>
            </a:r>
            <a:endParaRPr lang="bg-BG" sz="800" b="1" dirty="0" smtClean="0">
              <a:cs typeface="Arial" pitchFamily="34" charset="0"/>
            </a:endParaRPr>
          </a:p>
        </p:txBody>
      </p:sp>
      <p:sp>
        <p:nvSpPr>
          <p:cNvPr id="18" name="TextBox 82"/>
          <p:cNvSpPr txBox="1"/>
          <p:nvPr/>
        </p:nvSpPr>
        <p:spPr>
          <a:xfrm>
            <a:off x="122538" y="483317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50" b="1" dirty="0" smtClean="0">
                <a:solidFill>
                  <a:schemeClr val="tx1"/>
                </a:solidFill>
                <a:cs typeface="Arial" pitchFamily="34" charset="0"/>
              </a:rPr>
              <a:t>RECOMMENDACTIONS AND WARNINGS FOR SAFE USE</a:t>
            </a:r>
            <a:endParaRPr lang="bg-BG" sz="1050" b="1" dirty="0">
              <a:solidFill>
                <a:schemeClr val="tx1"/>
              </a:solidFill>
              <a:cs typeface="Arial" pitchFamily="34" charset="0"/>
            </a:endParaRPr>
          </a:p>
        </p:txBody>
      </p:sp>
      <p:sp>
        <p:nvSpPr>
          <p:cNvPr id="25" name="Rounded Rectangle 83"/>
          <p:cNvSpPr/>
          <p:nvPr/>
        </p:nvSpPr>
        <p:spPr>
          <a:xfrm>
            <a:off x="122538" y="3524815"/>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EN</a:t>
            </a:r>
            <a:endParaRPr lang="bg-BG" sz="700" b="1" dirty="0">
              <a:solidFill>
                <a:schemeClr val="tx1"/>
              </a:solidFill>
            </a:endParaRPr>
          </a:p>
        </p:txBody>
      </p:sp>
      <p:sp>
        <p:nvSpPr>
          <p:cNvPr id="26" name="TextBox 84"/>
          <p:cNvSpPr txBox="1"/>
          <p:nvPr/>
        </p:nvSpPr>
        <p:spPr>
          <a:xfrm>
            <a:off x="122978" y="3668831"/>
            <a:ext cx="3960000" cy="1200329"/>
          </a:xfrm>
          <a:prstGeom prst="rect">
            <a:avLst/>
          </a:prstGeom>
          <a:noFill/>
        </p:spPr>
        <p:txBody>
          <a:bodyPr wrap="square" rtlCol="0">
            <a:spAutoFit/>
          </a:bodyPr>
          <a:lstStyle/>
          <a:p>
            <a:pPr algn="just"/>
            <a:r>
              <a:rPr lang="en-US" sz="800" dirty="0" smtClean="0"/>
              <a:t>This product complies with European standard EN 1273:2005 – Child use and care articles – baby walking frames</a:t>
            </a:r>
            <a:r>
              <a:rPr lang="bg-BG" sz="800" dirty="0" smtClean="0"/>
              <a:t>. </a:t>
            </a:r>
            <a:r>
              <a:rPr lang="en-US" sz="800" dirty="0" smtClean="0"/>
              <a:t>The walker is intended for use by children which can sit up unaided, approximately 6 months of age</a:t>
            </a:r>
            <a:r>
              <a:rPr lang="bg-BG" sz="800" dirty="0" smtClean="0"/>
              <a:t>, </a:t>
            </a:r>
            <a:r>
              <a:rPr lang="en-US" sz="800" dirty="0" smtClean="0"/>
              <a:t>and weighting to maximum </a:t>
            </a:r>
            <a:r>
              <a:rPr lang="bg-BG" sz="800" dirty="0" smtClean="0"/>
              <a:t>12 </a:t>
            </a:r>
            <a:r>
              <a:rPr lang="en-US" sz="800" dirty="0" smtClean="0"/>
              <a:t>kg</a:t>
            </a:r>
            <a:r>
              <a:rPr lang="bg-BG" sz="800" dirty="0" smtClean="0"/>
              <a:t>.</a:t>
            </a:r>
          </a:p>
          <a:p>
            <a:pPr algn="just"/>
            <a:r>
              <a:rPr lang="en-US" sz="800" dirty="0" smtClean="0"/>
              <a:t>WAARNING</a:t>
            </a:r>
            <a:r>
              <a:rPr lang="bg-BG" sz="800" dirty="0" smtClean="0"/>
              <a:t>! </a:t>
            </a:r>
            <a:r>
              <a:rPr lang="en-US" sz="800" dirty="0" smtClean="0"/>
              <a:t>YOUR CHILD WILL BE MAXIMALLY PROTECTED IF YOU FOLLOW THE RECOMMENDATIONS AND WARNINGS FROM THE INSTRUCTION MANUAL</a:t>
            </a:r>
            <a:r>
              <a:rPr lang="bg-BG" sz="800" dirty="0" smtClean="0"/>
              <a:t>! </a:t>
            </a:r>
            <a:r>
              <a:rPr lang="en-US" sz="800" dirty="0" smtClean="0"/>
              <a:t>Pay attention to the warnings and recommendations for safe use, provide all necessary safety measures</a:t>
            </a:r>
            <a:r>
              <a:rPr lang="bg-BG" sz="800" dirty="0" smtClean="0"/>
              <a:t>, </a:t>
            </a:r>
            <a:r>
              <a:rPr lang="en-US" sz="800" dirty="0" smtClean="0"/>
              <a:t>in order to avoid the risk of injury or impairment of the child, if you do not follow and comply with these recommendations and warnings</a:t>
            </a:r>
            <a:r>
              <a:rPr lang="bg-BG" sz="800" dirty="0" smtClean="0"/>
              <a:t>! </a:t>
            </a:r>
            <a:r>
              <a:rPr lang="en-US" sz="800" dirty="0" smtClean="0"/>
              <a:t>Make sure that anyone using this walker is familiar with the instruction and follows it</a:t>
            </a:r>
            <a:r>
              <a:rPr lang="bg-BG" sz="800" dirty="0" smtClean="0"/>
              <a:t>.</a:t>
            </a:r>
            <a:endParaRPr lang="bg-BG" sz="800" dirty="0"/>
          </a:p>
        </p:txBody>
      </p:sp>
      <p:pic>
        <p:nvPicPr>
          <p:cNvPr id="27" name="Picture 58" descr="НЕ ОСТАВЯЙТЕ ДЕТЕТО БЕЗ НАДЗОР.jpg"/>
          <p:cNvPicPr>
            <a:picLocks noChangeAspect="1"/>
          </p:cNvPicPr>
          <p:nvPr/>
        </p:nvPicPr>
        <p:blipFill>
          <a:blip r:embed="rId3" cstate="print"/>
          <a:stretch>
            <a:fillRect/>
          </a:stretch>
        </p:blipFill>
        <p:spPr>
          <a:xfrm>
            <a:off x="1547664" y="5511047"/>
            <a:ext cx="1224136" cy="666474"/>
          </a:xfrm>
          <a:prstGeom prst="rect">
            <a:avLst/>
          </a:prstGeom>
        </p:spPr>
      </p:pic>
      <p:sp>
        <p:nvSpPr>
          <p:cNvPr id="29" name="TextBox 25"/>
          <p:cNvSpPr txBox="1"/>
          <p:nvPr/>
        </p:nvSpPr>
        <p:spPr>
          <a:xfrm>
            <a:off x="106431" y="6498005"/>
            <a:ext cx="360000" cy="180000"/>
          </a:xfrm>
          <a:prstGeom prst="roundRect">
            <a:avLst/>
          </a:prstGeom>
          <a:noFill/>
          <a:ln w="6350">
            <a:solidFill>
              <a:schemeClr val="tx1"/>
            </a:solidFill>
          </a:ln>
        </p:spPr>
        <p:txBody>
          <a:bodyPr wrap="square" rtlCol="0" anchor="ctr">
            <a:spAutoFit/>
          </a:bodyPr>
          <a:lstStyle/>
          <a:p>
            <a:pPr algn="ctr"/>
            <a:r>
              <a:rPr lang="en-US" sz="900" b="1" dirty="0">
                <a:latin typeface="Arial" pitchFamily="34" charset="0"/>
                <a:cs typeface="Arial" pitchFamily="34" charset="0"/>
              </a:rPr>
              <a:t>9</a:t>
            </a:r>
            <a:endParaRPr lang="bg-BG" sz="900" b="1" dirty="0">
              <a:latin typeface="Arial" pitchFamily="34" charset="0"/>
              <a:cs typeface="Arial" pitchFamily="34" charset="0"/>
            </a:endParaRPr>
          </a:p>
        </p:txBody>
      </p:sp>
      <p:sp>
        <p:nvSpPr>
          <p:cNvPr id="23" name="Правоъгълник 22"/>
          <p:cNvSpPr/>
          <p:nvPr/>
        </p:nvSpPr>
        <p:spPr>
          <a:xfrm>
            <a:off x="4932040" y="130184"/>
            <a:ext cx="3960000" cy="584775"/>
          </a:xfrm>
          <a:prstGeom prst="rect">
            <a:avLst/>
          </a:prstGeom>
        </p:spPr>
        <p:txBody>
          <a:bodyPr wrap="square">
            <a:spAutoFit/>
          </a:bodyPr>
          <a:lstStyle/>
          <a:p>
            <a:r>
              <a:rPr lang="bg-BG" sz="800" dirty="0"/>
              <a:t>16. </a:t>
            </a:r>
            <a:r>
              <a:rPr lang="el-GR" sz="800" dirty="0"/>
              <a:t>Η βρεφική περπατούρα αυτή πρέπει να χρησιμοποιείται μόνο για μικρά χρονικά διαστήματα, το πολύ για 20 λεπτά.</a:t>
            </a:r>
            <a:endParaRPr lang="en-US" sz="800" dirty="0"/>
          </a:p>
          <a:p>
            <a:r>
              <a:rPr lang="bg-BG" sz="800" dirty="0"/>
              <a:t>17. </a:t>
            </a:r>
            <a:r>
              <a:rPr lang="el-GR" sz="800" dirty="0"/>
              <a:t>Μην χρησιμοποιείτε άλλα ανταλλακτικά εκτός από αυτά που έχουν δοθεί ή εγκριθεί από τον κατασκευαστή ή τον διανομέα.</a:t>
            </a:r>
            <a:endParaRPr lang="en-US" sz="800" dirty="0"/>
          </a:p>
        </p:txBody>
      </p:sp>
      <p:sp>
        <p:nvSpPr>
          <p:cNvPr id="24" name="TextBox 12"/>
          <p:cNvSpPr txBox="1"/>
          <p:nvPr/>
        </p:nvSpPr>
        <p:spPr>
          <a:xfrm>
            <a:off x="4874850" y="1024414"/>
            <a:ext cx="1331640" cy="584775"/>
          </a:xfrm>
          <a:prstGeom prst="rect">
            <a:avLst/>
          </a:prstGeom>
          <a:noFill/>
        </p:spPr>
        <p:txBody>
          <a:bodyPr wrap="square" rtlCol="0">
            <a:spAutoFit/>
          </a:bodyPr>
          <a:lstStyle/>
          <a:p>
            <a:pPr marL="228600" indent="-228600"/>
            <a:r>
              <a:rPr lang="el-GR" sz="800" dirty="0"/>
              <a:t>1. Κατάλογος μερών:</a:t>
            </a:r>
          </a:p>
          <a:p>
            <a:pPr marL="228600" indent="-228600"/>
            <a:r>
              <a:rPr lang="el-GR" sz="800" dirty="0"/>
              <a:t>A. Body Walker</a:t>
            </a:r>
          </a:p>
          <a:p>
            <a:pPr marL="228600" indent="-228600"/>
            <a:r>
              <a:rPr lang="el-GR" sz="800" dirty="0"/>
              <a:t>Β. Σωλήνας σωληνώσεων</a:t>
            </a:r>
          </a:p>
          <a:p>
            <a:pPr marL="228600" indent="-228600"/>
            <a:r>
              <a:rPr lang="el-GR" sz="800" dirty="0"/>
              <a:t>παιχνίδια</a:t>
            </a:r>
            <a:endParaRPr lang="en-US" sz="800" dirty="0" smtClean="0"/>
          </a:p>
        </p:txBody>
      </p:sp>
      <p:sp>
        <p:nvSpPr>
          <p:cNvPr id="28" name="TextBox 13"/>
          <p:cNvSpPr txBox="1"/>
          <p:nvPr/>
        </p:nvSpPr>
        <p:spPr>
          <a:xfrm>
            <a:off x="4874565" y="76204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1000" b="1" dirty="0"/>
              <a:t>ΜΕΡΟΣ</a:t>
            </a:r>
            <a:endParaRPr lang="en-US" sz="1000" dirty="0"/>
          </a:p>
        </p:txBody>
      </p:sp>
      <p:sp>
        <p:nvSpPr>
          <p:cNvPr id="32" name="Правоъгълник 25"/>
          <p:cNvSpPr/>
          <p:nvPr/>
        </p:nvSpPr>
        <p:spPr>
          <a:xfrm>
            <a:off x="6854565" y="988253"/>
            <a:ext cx="1980000" cy="584775"/>
          </a:xfrm>
          <a:prstGeom prst="rect">
            <a:avLst/>
          </a:prstGeom>
        </p:spPr>
        <p:txBody>
          <a:bodyPr wrap="square">
            <a:spAutoFit/>
          </a:bodyPr>
          <a:lstStyle/>
          <a:p>
            <a:pPr marL="228600" indent="-228600">
              <a:tabLst>
                <a:tab pos="85725" algn="l"/>
              </a:tabLst>
            </a:pPr>
            <a:r>
              <a:rPr lang="el-GR" sz="800" dirty="0"/>
              <a:t>Γ. Καθίσματα</a:t>
            </a:r>
          </a:p>
          <a:p>
            <a:pPr marL="228600" indent="-228600">
              <a:tabLst>
                <a:tab pos="85725" algn="l"/>
              </a:tabLst>
            </a:pPr>
            <a:r>
              <a:rPr lang="el-GR" sz="800" dirty="0"/>
              <a:t>D. Ε. Wheeler</a:t>
            </a:r>
          </a:p>
          <a:p>
            <a:pPr marL="228600" indent="-228600">
              <a:tabLst>
                <a:tab pos="85725" algn="l"/>
              </a:tabLst>
            </a:pPr>
            <a:r>
              <a:rPr lang="el-GR" sz="800" dirty="0"/>
              <a:t>F. Σταματήστε</a:t>
            </a:r>
          </a:p>
          <a:p>
            <a:pPr marL="228600" indent="-228600">
              <a:tabLst>
                <a:tab pos="85725" algn="l"/>
              </a:tabLst>
            </a:pPr>
            <a:r>
              <a:rPr lang="el-GR" sz="800" dirty="0"/>
              <a:t>G. </a:t>
            </a:r>
            <a:r>
              <a:rPr lang="el-GR" sz="800" dirty="0" smtClean="0"/>
              <a:t>Βίδα</a:t>
            </a:r>
            <a:endParaRPr lang="bg-BG" sz="800" dirty="0"/>
          </a:p>
        </p:txBody>
      </p:sp>
      <p:sp>
        <p:nvSpPr>
          <p:cNvPr id="33" name="TextBox 13"/>
          <p:cNvSpPr txBox="1"/>
          <p:nvPr/>
        </p:nvSpPr>
        <p:spPr>
          <a:xfrm>
            <a:off x="4870125" y="1573028"/>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1000" b="1" dirty="0"/>
              <a:t>ΣΥΝΑΡΜΟΛΟΓΗΣΗ</a:t>
            </a:r>
            <a:endParaRPr lang="en-US" sz="1000" dirty="0"/>
          </a:p>
        </p:txBody>
      </p:sp>
      <p:sp>
        <p:nvSpPr>
          <p:cNvPr id="34" name="TextBox 14"/>
          <p:cNvSpPr txBox="1"/>
          <p:nvPr/>
        </p:nvSpPr>
        <p:spPr>
          <a:xfrm>
            <a:off x="4874565" y="1840304"/>
            <a:ext cx="3960000" cy="461665"/>
          </a:xfrm>
          <a:prstGeom prst="rect">
            <a:avLst/>
          </a:prstGeom>
          <a:noFill/>
        </p:spPr>
        <p:txBody>
          <a:bodyPr wrap="square" rtlCol="0">
            <a:spAutoFit/>
          </a:bodyPr>
          <a:lstStyle/>
          <a:p>
            <a:r>
              <a:rPr lang="el-GR" sz="800" dirty="0"/>
              <a:t>Παρακαλώ, ακολουθήστε τις οδηγίες συναρμολόγησης του προϊόντος</a:t>
            </a:r>
            <a:r>
              <a:rPr lang="bg-BG" sz="800" dirty="0"/>
              <a:t>. </a:t>
            </a:r>
            <a:r>
              <a:rPr lang="el-GR" sz="800" dirty="0"/>
              <a:t>Μετά από κάθε πράξη</a:t>
            </a:r>
            <a:r>
              <a:rPr lang="bg-BG" sz="800" dirty="0"/>
              <a:t>, </a:t>
            </a:r>
            <a:r>
              <a:rPr lang="el-GR" sz="800" dirty="0"/>
              <a:t>κοιτάξτε αν συνδέσατε</a:t>
            </a:r>
            <a:r>
              <a:rPr lang="bg-BG" sz="800" dirty="0"/>
              <a:t>, </a:t>
            </a:r>
            <a:r>
              <a:rPr lang="el-GR" sz="800" dirty="0"/>
              <a:t>τοποθετήσατε και στερεώσατε σωστά τα επιμέρους στοιχεία του προϊόντος.</a:t>
            </a:r>
            <a:endParaRPr lang="en-US" sz="800" dirty="0"/>
          </a:p>
        </p:txBody>
      </p:sp>
      <p:sp>
        <p:nvSpPr>
          <p:cNvPr id="35" name="TextBox 39"/>
          <p:cNvSpPr txBox="1"/>
          <p:nvPr/>
        </p:nvSpPr>
        <p:spPr>
          <a:xfrm>
            <a:off x="4874565" y="2312653"/>
            <a:ext cx="3960000" cy="1200329"/>
          </a:xfrm>
          <a:prstGeom prst="rect">
            <a:avLst/>
          </a:prstGeom>
          <a:noFill/>
        </p:spPr>
        <p:txBody>
          <a:bodyPr wrap="square" rtlCol="0">
            <a:spAutoFit/>
          </a:bodyPr>
          <a:lstStyle/>
          <a:p>
            <a:r>
              <a:rPr lang="el-GR" sz="800" dirty="0"/>
              <a:t>2. Ξεδιπλώστε τον περιπατητή μέχρι να ακούσετε ένα κλικ.</a:t>
            </a:r>
          </a:p>
          <a:p>
            <a:r>
              <a:rPr lang="el-GR" sz="800" dirty="0"/>
              <a:t>3. Τοποθετήστε τις στάσεις στη βάση του περιπατητή.</a:t>
            </a:r>
          </a:p>
          <a:p>
            <a:r>
              <a:rPr lang="el-GR" sz="800" dirty="0" smtClean="0"/>
              <a:t>4</a:t>
            </a:r>
            <a:r>
              <a:rPr lang="el-GR" sz="800" dirty="0"/>
              <a:t>. Συνδέστε το κάθισμα στον περιπατητή πιέζοντας τους σφιγκτήρες στις αντίστοιχες τρύπες</a:t>
            </a:r>
          </a:p>
          <a:p>
            <a:r>
              <a:rPr lang="el-GR" sz="800" dirty="0"/>
              <a:t>5. Συνδέστε τα παιχνίδια στο ταμπλό βλέποντας τους σφιγκτήρες να ταιριάζουν στις τρύπες στο ταμπλό</a:t>
            </a:r>
            <a:r>
              <a:rPr lang="el-GR" sz="800" dirty="0"/>
              <a:t>. Στη συνέχεια, γυρίστε τις γλωττίδες προς τα αριστερά ή προς τα δεξιά για να κλειδώσετε τα παιχνίδια</a:t>
            </a:r>
            <a:r>
              <a:rPr lang="el-GR" sz="800" dirty="0" smtClean="0"/>
              <a:t>.</a:t>
            </a:r>
            <a:endParaRPr lang="el-GR" sz="800" dirty="0"/>
          </a:p>
          <a:p>
            <a:r>
              <a:rPr lang="el-GR" sz="800" dirty="0"/>
              <a:t>6. </a:t>
            </a:r>
            <a:r>
              <a:rPr lang="el-GR" sz="800" dirty="0" smtClean="0"/>
              <a:t>Αντίχειρα </a:t>
            </a:r>
            <a:r>
              <a:rPr lang="el-GR" sz="800" dirty="0"/>
              <a:t>για ανύψωση και πτώση του περιπατητή.</a:t>
            </a:r>
            <a:endParaRPr lang="el-GR" sz="800" dirty="0"/>
          </a:p>
          <a:p>
            <a:r>
              <a:rPr lang="el-GR" sz="800" dirty="0"/>
              <a:t>7. Έτσι μοιάζει με έναν έτοιμο περιπατητή</a:t>
            </a:r>
            <a:endParaRPr lang="bg-BG" sz="800" dirty="0"/>
          </a:p>
        </p:txBody>
      </p:sp>
      <p:sp>
        <p:nvSpPr>
          <p:cNvPr id="36" name="TextBox 66"/>
          <p:cNvSpPr txBox="1"/>
          <p:nvPr/>
        </p:nvSpPr>
        <p:spPr>
          <a:xfrm>
            <a:off x="4932701" y="3518524"/>
            <a:ext cx="3959339" cy="3046988"/>
          </a:xfrm>
          <a:prstGeom prst="rect">
            <a:avLst/>
          </a:prstGeom>
          <a:noFill/>
        </p:spPr>
        <p:txBody>
          <a:bodyPr wrap="square" rtlCol="0">
            <a:spAutoFit/>
          </a:bodyPr>
          <a:lstStyle/>
          <a:p>
            <a:pPr algn="ctr"/>
            <a:r>
              <a:rPr lang="el-GR" sz="800" b="1" dirty="0"/>
              <a:t>ΠΡΟΣΟΧΗ</a:t>
            </a:r>
            <a:r>
              <a:rPr lang="bg-BG" sz="800" b="1" dirty="0"/>
              <a:t> – </a:t>
            </a:r>
            <a:r>
              <a:rPr lang="el-GR" sz="800" b="1" dirty="0"/>
              <a:t>ΚΙΝΔΥΝΟΣ ΠΤΩΣΗΣ ΑΠΟ ΤΙΣ ΣΚΑΛΕΣ</a:t>
            </a:r>
            <a:r>
              <a:rPr lang="bg-BG" sz="800" b="1" dirty="0"/>
              <a:t>!</a:t>
            </a:r>
            <a:endParaRPr lang="en-US" sz="800" dirty="0"/>
          </a:p>
          <a:p>
            <a:pPr algn="ctr"/>
            <a:r>
              <a:rPr lang="el-GR" sz="800" dirty="0"/>
              <a:t>ΠΡΟΚΕΙΜΕΝΟΥ ΝΑ ΑΠΟΦΥΓΕΤΕ ΤΟΝ ΚΙΝΔΥΝΟ ΣΟΒΑΡΟΥ ΤΡΑΥΜΑΤΙΣΜΟΥ ΑΚΟΜΑ ΚΑΙ ΘΑΝΑΤΟΥ</a:t>
            </a:r>
            <a:r>
              <a:rPr lang="bg-BG" sz="800" dirty="0"/>
              <a:t>, </a:t>
            </a:r>
            <a:r>
              <a:rPr lang="el-GR" sz="800" dirty="0"/>
              <a:t>ΠΡΙΝ ΒΑΛΕΤΕ ΤΟ ΠΑΙΔΙ ΜΕΣΑ ΣΤΗΝ ΠΕΡΠΑΤΟΥΡΑ</a:t>
            </a:r>
            <a:r>
              <a:rPr lang="bg-BG" sz="800" dirty="0"/>
              <a:t>, </a:t>
            </a:r>
            <a:r>
              <a:rPr lang="el-GR" sz="800" dirty="0"/>
              <a:t>ΠΡΕΠΕΙ ΝΑ ΜΠΛΟΚΑΡΕΤΕ ΤΗΝ ΠΡΟΣΒΑΣΗ ΣΕ ΟΛΕΣ ΤΙΣ ΣΚΑΛΕΣ</a:t>
            </a:r>
            <a:r>
              <a:rPr lang="bg-BG" sz="800" dirty="0"/>
              <a:t>, </a:t>
            </a:r>
            <a:r>
              <a:rPr lang="el-GR" sz="800" dirty="0"/>
              <a:t>ΣΚΑΛΟΠΑΤΙΑ ΚΑΙ ΚΕΚΛΙΜΕΝΕΣ ΕΠΙΦΑΝΕΙΕΣ! ΤΑ ΦΡΕΝΑ ΑΣΦΑΛΕΙΑΣ ΔΕΝ ΑΠΟΤΕΛΟΥΝ ΕΓΓΥΗΣΗ ΓΙΑ ΤΗΝ ΑΠΟΦΥΓΗ ΑΤΥΧΗΜΑΤΩΝ, ΕΑΝ ΔΕΝ ΦΡΟΝΤΙΣΕΤΕ ΝΑ ΚΑΤΑΣΤΗΣΕΤΕ ΑΣΦΑΛΗ ΤΟΝ ΧΩΡΟ ΣΤΟΝ ΟΠΟΙΟ ΘΑ ΧΡΗΣΙΜΟΠΟΙΗΘΕΙ ΤΟ ΠΡΟΪΟΝ</a:t>
            </a:r>
            <a:r>
              <a:rPr lang="bg-BG" sz="800" dirty="0"/>
              <a:t>. </a:t>
            </a:r>
            <a:r>
              <a:rPr lang="el-GR" sz="800" dirty="0"/>
              <a:t>ΠΟΤΕ ΜΗΝ ΑΦΗΝΕΤΕ ΤΟ ΠΑΙΔΙ ΜΟΝΟ ΤΟΥ</a:t>
            </a:r>
            <a:r>
              <a:rPr lang="bg-BG" sz="800" dirty="0"/>
              <a:t>, </a:t>
            </a:r>
            <a:r>
              <a:rPr lang="el-GR" sz="800" dirty="0"/>
              <a:t>ΟΤΑΝ ΒΡΙΣΚΕΤΑΙ ΣΤΗΝ ΠΕΡΠΑΤΟΥΡΑ</a:t>
            </a:r>
            <a:r>
              <a:rPr lang="bg-BG" sz="800" dirty="0"/>
              <a:t>, </a:t>
            </a:r>
            <a:r>
              <a:rPr lang="el-GR" sz="800" dirty="0"/>
              <a:t>ΧΩΡΙΣ ΤΗΝ ΕΠΙΒΛΕΨΗ ΕΝΗΛΙΚΑ</a:t>
            </a:r>
            <a:r>
              <a:rPr lang="bg-BG" sz="800" dirty="0"/>
              <a:t>.</a:t>
            </a:r>
            <a:endParaRPr lang="en-US" sz="800" dirty="0"/>
          </a:p>
          <a:p>
            <a:pPr algn="ctr"/>
            <a:r>
              <a:rPr lang="el-GR" sz="800" b="1" dirty="0"/>
              <a:t>ΚΑΘΑΡΙΣΜΟΣ ΚΑΙ ΣΥΝΤΗΡΗΣΗ</a:t>
            </a:r>
            <a:endParaRPr lang="en-US" sz="800" dirty="0"/>
          </a:p>
          <a:p>
            <a:r>
              <a:rPr lang="el-GR" sz="800" dirty="0"/>
              <a:t>1. Η βρεφική περπατούρα προορίζεται για παιδιά που δεν έχουν αρχίσει ακόμα να περπατούν μόνα τους. Είναι ένα εργαλείο το οποίο θα βοηθήσει το παιδί να μάθει να περπατάει μόνο του.</a:t>
            </a:r>
            <a:endParaRPr lang="en-US" sz="800" dirty="0"/>
          </a:p>
          <a:p>
            <a:r>
              <a:rPr lang="el-GR" sz="800" dirty="0"/>
              <a:t>2. Πριν από την πρώτη χρήση της βρεφικής περπατούρας, παρακαλώ, ελέγξτε αν όλα τα μέρη της έχουν τοποθετηθεί σωστά και είναι καλά σφιγμένα.</a:t>
            </a:r>
            <a:endParaRPr lang="en-US" sz="800" dirty="0"/>
          </a:p>
          <a:p>
            <a:r>
              <a:rPr lang="bg-BG" sz="800" dirty="0"/>
              <a:t>3. </a:t>
            </a:r>
            <a:r>
              <a:rPr lang="el-GR" sz="800" dirty="0"/>
              <a:t>Να ελέγχετε τακτικά την κατάσταση των βασικών μερών και των μηχανισμών ασφαλείας, αν έχουν υποστεί κάποια βλάβη, αν υπάρχει κάποιο σπασμένο ή κατεστραμμένο κομμάτι</a:t>
            </a:r>
            <a:r>
              <a:rPr lang="bg-BG" sz="800" dirty="0"/>
              <a:t>. </a:t>
            </a:r>
            <a:r>
              <a:rPr lang="el-GR" sz="800" dirty="0"/>
              <a:t>Εάν διαπιστώσετε κάποια βλάβη</a:t>
            </a:r>
            <a:r>
              <a:rPr lang="bg-BG" sz="800" dirty="0"/>
              <a:t>, </a:t>
            </a:r>
            <a:r>
              <a:rPr lang="el-GR" sz="800" dirty="0"/>
              <a:t>παρακαλώ</a:t>
            </a:r>
            <a:r>
              <a:rPr lang="bg-BG" sz="800" dirty="0"/>
              <a:t>, </a:t>
            </a:r>
            <a:r>
              <a:rPr lang="el-GR" sz="800" dirty="0"/>
              <a:t>διακόψτε την χρήση της βρεφικής περπατούρας</a:t>
            </a:r>
            <a:r>
              <a:rPr lang="bg-BG" sz="800" dirty="0"/>
              <a:t>, </a:t>
            </a:r>
            <a:r>
              <a:rPr lang="el-GR" sz="800" dirty="0"/>
              <a:t>μέχρι να αντικατασταθεί το κατεστραμμένο μέρος</a:t>
            </a:r>
            <a:r>
              <a:rPr lang="bg-BG" sz="800" dirty="0"/>
              <a:t>. </a:t>
            </a:r>
            <a:r>
              <a:rPr lang="el-GR" sz="800" dirty="0"/>
              <a:t>Μην επισκευάζετε μόνοι σας την βρεφική περπατούρα</a:t>
            </a:r>
            <a:r>
              <a:rPr lang="bg-BG" sz="800" dirty="0"/>
              <a:t>. </a:t>
            </a:r>
            <a:r>
              <a:rPr lang="el-GR" sz="800" dirty="0"/>
              <a:t>Επικοινωνήστε με ένα εξουσιοδοτημένο κέντρο σέρβις ή με τον εμπορικό αντιπρόσωπο από τον οποίο αγοράσατε το προϊόν</a:t>
            </a:r>
            <a:r>
              <a:rPr lang="bg-BG" sz="800" dirty="0"/>
              <a:t>. </a:t>
            </a:r>
            <a:r>
              <a:rPr lang="el-GR" sz="800" dirty="0"/>
              <a:t>Στην αντίθετη περίπτωση η εγγύησή σας θα ακυρωθεί</a:t>
            </a:r>
            <a:r>
              <a:rPr lang="bg-BG" sz="800" dirty="0"/>
              <a:t>.</a:t>
            </a:r>
            <a:endParaRPr lang="en-US" sz="800" dirty="0"/>
          </a:p>
          <a:p>
            <a:r>
              <a:rPr lang="bg-BG" sz="800" dirty="0"/>
              <a:t>4. </a:t>
            </a:r>
            <a:r>
              <a:rPr lang="el-GR" sz="800" dirty="0"/>
              <a:t>Όταν δεν χρησιμοποιείτε την βρεφική περπατούρα, να την φυλάσσετε σε μέρος ξηρό, καλά αεριζόμενο και ασφαλές. Μην την φυλάσσετε σε σκονισμένο, υγρό χώρο, με πολύ χαμηλές ή πολύ υψηλές θερμοκρασίες</a:t>
            </a:r>
            <a:r>
              <a:rPr lang="el-GR" sz="800" dirty="0" smtClean="0"/>
              <a:t>.</a:t>
            </a:r>
            <a:endParaRPr lang="en-US" sz="800" dirty="0"/>
          </a:p>
        </p:txBody>
      </p:sp>
      <p:sp>
        <p:nvSpPr>
          <p:cNvPr id="37" name="TextBox 25"/>
          <p:cNvSpPr txBox="1"/>
          <p:nvPr/>
        </p:nvSpPr>
        <p:spPr>
          <a:xfrm>
            <a:off x="8532040" y="6556599"/>
            <a:ext cx="360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16</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645576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3091</TotalTime>
  <Words>9518</Words>
  <Application>Microsoft Office PowerPoint</Application>
  <PresentationFormat>On-screen Show (4:3)</PresentationFormat>
  <Paragraphs>480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Win10</cp:lastModifiedBy>
  <cp:revision>335</cp:revision>
  <dcterms:created xsi:type="dcterms:W3CDTF">2015-11-16T10:45:54Z</dcterms:created>
  <dcterms:modified xsi:type="dcterms:W3CDTF">2020-06-17T11:23:58Z</dcterms:modified>
</cp:coreProperties>
</file>